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Lst>
  <p:sldSz cy="5143500" cx="9144000"/>
  <p:notesSz cx="6858000" cy="9144000"/>
  <p:embeddedFontLst>
    <p:embeddedFont>
      <p:font typeface="Playfair Display"/>
      <p:regular r:id="rId34"/>
      <p:bold r:id="rId35"/>
      <p:italic r:id="rId36"/>
      <p:boldItalic r:id="rId37"/>
    </p:embeddedFont>
    <p:embeddedFont>
      <p:font typeface="Montserrat"/>
      <p:regular r:id="rId38"/>
      <p:bold r:id="rId39"/>
      <p:italic r:id="rId40"/>
      <p:boldItalic r:id="rId4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ontserrat-italic.fntdata"/><Relationship Id="rId20" Type="http://schemas.openxmlformats.org/officeDocument/2006/relationships/slide" Target="slides/slide15.xml"/><Relationship Id="rId41" Type="http://schemas.openxmlformats.org/officeDocument/2006/relationships/font" Target="fonts/Montserrat-boldItalic.fntdata"/><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PlayfairDisplay-bold.fntdata"/><Relationship Id="rId12" Type="http://schemas.openxmlformats.org/officeDocument/2006/relationships/slide" Target="slides/slide7.xml"/><Relationship Id="rId34" Type="http://schemas.openxmlformats.org/officeDocument/2006/relationships/font" Target="fonts/PlayfairDisplay-regular.fntdata"/><Relationship Id="rId15" Type="http://schemas.openxmlformats.org/officeDocument/2006/relationships/slide" Target="slides/slide10.xml"/><Relationship Id="rId37" Type="http://schemas.openxmlformats.org/officeDocument/2006/relationships/font" Target="fonts/PlayfairDisplay-boldItalic.fntdata"/><Relationship Id="rId14" Type="http://schemas.openxmlformats.org/officeDocument/2006/relationships/slide" Target="slides/slide9.xml"/><Relationship Id="rId36" Type="http://schemas.openxmlformats.org/officeDocument/2006/relationships/font" Target="fonts/PlayfairDisplay-italic.fntdata"/><Relationship Id="rId17" Type="http://schemas.openxmlformats.org/officeDocument/2006/relationships/slide" Target="slides/slide12.xml"/><Relationship Id="rId39" Type="http://schemas.openxmlformats.org/officeDocument/2006/relationships/font" Target="fonts/Montserrat-bold.fntdata"/><Relationship Id="rId16" Type="http://schemas.openxmlformats.org/officeDocument/2006/relationships/slide" Target="slides/slide11.xml"/><Relationship Id="rId38" Type="http://schemas.openxmlformats.org/officeDocument/2006/relationships/font" Target="fonts/Montserrat-regular.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Google Shape;161;g838a9f1b1d_1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838a9f1b1d_1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Google Shape;167;g838a9f1b1d_1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838a9f1b1d_1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Have students describe their neighborhoods.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Google Shape;173;g838a9f1b1d_1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838a9f1b1d_1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 name="Shape 178"/>
        <p:cNvGrpSpPr/>
        <p:nvPr/>
      </p:nvGrpSpPr>
      <p:grpSpPr>
        <a:xfrm>
          <a:off x="0" y="0"/>
          <a:ext cx="0" cy="0"/>
          <a:chOff x="0" y="0"/>
          <a:chExt cx="0" cy="0"/>
        </a:xfrm>
      </p:grpSpPr>
      <p:sp>
        <p:nvSpPr>
          <p:cNvPr id="179" name="Google Shape;179;g838a9f1b1d_1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838a9f1b1d_1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Define Food Security.</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g838a9f1b1d_1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838a9f1b1d_1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0" name="Shape 190"/>
        <p:cNvGrpSpPr/>
        <p:nvPr/>
      </p:nvGrpSpPr>
      <p:grpSpPr>
        <a:xfrm>
          <a:off x="0" y="0"/>
          <a:ext cx="0" cy="0"/>
          <a:chOff x="0" y="0"/>
          <a:chExt cx="0" cy="0"/>
        </a:xfrm>
      </p:grpSpPr>
      <p:sp>
        <p:nvSpPr>
          <p:cNvPr id="191" name="Google Shape;191;g838a9f1b1d_1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838a9f1b1d_1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Lessons learned from Covid-19?</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6" name="Shape 196"/>
        <p:cNvGrpSpPr/>
        <p:nvPr/>
      </p:nvGrpSpPr>
      <p:grpSpPr>
        <a:xfrm>
          <a:off x="0" y="0"/>
          <a:ext cx="0" cy="0"/>
          <a:chOff x="0" y="0"/>
          <a:chExt cx="0" cy="0"/>
        </a:xfrm>
      </p:grpSpPr>
      <p:sp>
        <p:nvSpPr>
          <p:cNvPr id="197" name="Google Shape;197;g838a9f1b1d_1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838a9f1b1d_1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Bowl with numbers for each group for selecting order of groups to pick their determinant. </a:t>
            </a:r>
            <a:endParaRPr/>
          </a:p>
          <a:p>
            <a:pPr indent="0" lvl="0" marL="0" rtl="0" algn="l">
              <a:spcBef>
                <a:spcPts val="0"/>
              </a:spcBef>
              <a:spcAft>
                <a:spcPts val="0"/>
              </a:spcAft>
              <a:buNone/>
            </a:pPr>
            <a:r>
              <a:rPr lang="en"/>
              <a:t>Introduction, group selection, and group discussion 10 min.</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 name="Shape 202"/>
        <p:cNvGrpSpPr/>
        <p:nvPr/>
      </p:nvGrpSpPr>
      <p:grpSpPr>
        <a:xfrm>
          <a:off x="0" y="0"/>
          <a:ext cx="0" cy="0"/>
          <a:chOff x="0" y="0"/>
          <a:chExt cx="0" cy="0"/>
        </a:xfrm>
      </p:grpSpPr>
      <p:sp>
        <p:nvSpPr>
          <p:cNvPr id="203" name="Google Shape;203;g838a9f1b1d_1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838a9f1b1d_1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Share online document with recorder on digital platform (Canvas, Google classroom, etc.). Have Recorder share doc with group members. Slide 16-18: 10 min</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8" name="Shape 208"/>
        <p:cNvGrpSpPr/>
        <p:nvPr/>
      </p:nvGrpSpPr>
      <p:grpSpPr>
        <a:xfrm>
          <a:off x="0" y="0"/>
          <a:ext cx="0" cy="0"/>
          <a:chOff x="0" y="0"/>
          <a:chExt cx="0" cy="0"/>
        </a:xfrm>
      </p:grpSpPr>
      <p:sp>
        <p:nvSpPr>
          <p:cNvPr id="209" name="Google Shape;209;g838a9f1b1d_1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838a9f1b1d_1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Have school guidelines on hand to verify student answers. </a:t>
            </a:r>
            <a:endParaRPr/>
          </a:p>
          <a:p>
            <a:pPr indent="0" lvl="0" marL="0" rtl="0" algn="l">
              <a:spcBef>
                <a:spcPts val="0"/>
              </a:spcBef>
              <a:spcAft>
                <a:spcPts val="0"/>
              </a:spcAft>
              <a:buNone/>
            </a:pPr>
            <a:r>
              <a:rPr lang="en"/>
              <a:t>Post guidelines prominently on board or wall during research of any phase of PBL. Discuss meaning of vetting, validity, and justify.</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4" name="Shape 214"/>
        <p:cNvGrpSpPr/>
        <p:nvPr/>
      </p:nvGrpSpPr>
      <p:grpSpPr>
        <a:xfrm>
          <a:off x="0" y="0"/>
          <a:ext cx="0" cy="0"/>
          <a:chOff x="0" y="0"/>
          <a:chExt cx="0" cy="0"/>
        </a:xfrm>
      </p:grpSpPr>
      <p:sp>
        <p:nvSpPr>
          <p:cNvPr id="215" name="Google Shape;215;g802748f8cf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802748f8cf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g71462caf2b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71462caf2b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0" name="Shape 220"/>
        <p:cNvGrpSpPr/>
        <p:nvPr/>
      </p:nvGrpSpPr>
      <p:grpSpPr>
        <a:xfrm>
          <a:off x="0" y="0"/>
          <a:ext cx="0" cy="0"/>
          <a:chOff x="0" y="0"/>
          <a:chExt cx="0" cy="0"/>
        </a:xfrm>
      </p:grpSpPr>
      <p:sp>
        <p:nvSpPr>
          <p:cNvPr id="221" name="Google Shape;221;g802748f8cf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802748f8c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 name="Shape 227"/>
        <p:cNvGrpSpPr/>
        <p:nvPr/>
      </p:nvGrpSpPr>
      <p:grpSpPr>
        <a:xfrm>
          <a:off x="0" y="0"/>
          <a:ext cx="0" cy="0"/>
          <a:chOff x="0" y="0"/>
          <a:chExt cx="0" cy="0"/>
        </a:xfrm>
      </p:grpSpPr>
      <p:sp>
        <p:nvSpPr>
          <p:cNvPr id="228" name="Google Shape;228;g802748f8cf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802748f8cf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g802748f8cf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802748f8cf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1" name="Shape 241"/>
        <p:cNvGrpSpPr/>
        <p:nvPr/>
      </p:nvGrpSpPr>
      <p:grpSpPr>
        <a:xfrm>
          <a:off x="0" y="0"/>
          <a:ext cx="0" cy="0"/>
          <a:chOff x="0" y="0"/>
          <a:chExt cx="0" cy="0"/>
        </a:xfrm>
      </p:grpSpPr>
      <p:sp>
        <p:nvSpPr>
          <p:cNvPr id="242" name="Google Shape;242;g838a9f1b1d_1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838a9f1b1d_1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Explain notetaker Part 1 and 2.</a:t>
            </a:r>
            <a:endParaRPr/>
          </a:p>
          <a:p>
            <a:pPr indent="0" lvl="0" marL="0" rtl="0" algn="l">
              <a:spcBef>
                <a:spcPts val="0"/>
              </a:spcBef>
              <a:spcAft>
                <a:spcPts val="0"/>
              </a:spcAft>
              <a:buNone/>
            </a:pPr>
            <a:r>
              <a:rPr lang="en"/>
              <a:t>Begin with Part 1 including vocab. Card.</a:t>
            </a:r>
            <a:endParaRPr/>
          </a:p>
          <a:p>
            <a:pPr indent="0" lvl="0" marL="0" rtl="0" algn="l">
              <a:spcBef>
                <a:spcPts val="0"/>
              </a:spcBef>
              <a:spcAft>
                <a:spcPts val="0"/>
              </a:spcAft>
              <a:buNone/>
            </a:pPr>
            <a:r>
              <a:rPr lang="en"/>
              <a:t>Total time for Research: 40 min</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7" name="Shape 247"/>
        <p:cNvGrpSpPr/>
        <p:nvPr/>
      </p:nvGrpSpPr>
      <p:grpSpPr>
        <a:xfrm>
          <a:off x="0" y="0"/>
          <a:ext cx="0" cy="0"/>
          <a:chOff x="0" y="0"/>
          <a:chExt cx="0" cy="0"/>
        </a:xfrm>
      </p:grpSpPr>
      <p:sp>
        <p:nvSpPr>
          <p:cNvPr id="248" name="Google Shape;248;g838a9f1b1d_1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838a9f1b1d_1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Discuss language of definition. Support group discussion to find a definition in student language. 10 min</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4" name="Shape 254"/>
        <p:cNvGrpSpPr/>
        <p:nvPr/>
      </p:nvGrpSpPr>
      <p:grpSpPr>
        <a:xfrm>
          <a:off x="0" y="0"/>
          <a:ext cx="0" cy="0"/>
          <a:chOff x="0" y="0"/>
          <a:chExt cx="0" cy="0"/>
        </a:xfrm>
      </p:grpSpPr>
      <p:sp>
        <p:nvSpPr>
          <p:cNvPr id="255" name="Google Shape;255;g838a9f1b1d_1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838a9f1b1d_1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8000"/>
                </a:solidFill>
                <a:latin typeface="Times New Roman"/>
                <a:ea typeface="Times New Roman"/>
                <a:cs typeface="Times New Roman"/>
                <a:sym typeface="Times New Roman"/>
              </a:rPr>
              <a:t>Give each group a big sticky sheet of paper or digital platform of choice to report out their findings. 15 min</a:t>
            </a:r>
            <a:endParaRPr>
              <a:solidFill>
                <a:srgbClr val="008000"/>
              </a:solidFill>
              <a:latin typeface="Times New Roman"/>
              <a:ea typeface="Times New Roman"/>
              <a:cs typeface="Times New Roman"/>
              <a:sym typeface="Times New Roman"/>
            </a:endParaRPr>
          </a:p>
          <a:p>
            <a:pPr indent="0" lvl="0" marL="0" rtl="0" algn="l">
              <a:spcBef>
                <a:spcPts val="0"/>
              </a:spcBef>
              <a:spcAft>
                <a:spcPts val="0"/>
              </a:spcAft>
              <a:buNone/>
            </a:pPr>
            <a:r>
              <a:rPr lang="en">
                <a:solidFill>
                  <a:srgbClr val="008000"/>
                </a:solidFill>
                <a:latin typeface="Times New Roman"/>
                <a:ea typeface="Times New Roman"/>
                <a:cs typeface="Times New Roman"/>
                <a:sym typeface="Times New Roman"/>
              </a:rPr>
              <a:t>Facilitate share out in front of class 30 min.</a:t>
            </a:r>
            <a:endParaRPr>
              <a:solidFill>
                <a:srgbClr val="008000"/>
              </a:solidFill>
              <a:latin typeface="Times New Roman"/>
              <a:ea typeface="Times New Roman"/>
              <a:cs typeface="Times New Roman"/>
              <a:sym typeface="Times New Roman"/>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 name="Shape 260"/>
        <p:cNvGrpSpPr/>
        <p:nvPr/>
      </p:nvGrpSpPr>
      <p:grpSpPr>
        <a:xfrm>
          <a:off x="0" y="0"/>
          <a:ext cx="0" cy="0"/>
          <a:chOff x="0" y="0"/>
          <a:chExt cx="0" cy="0"/>
        </a:xfrm>
      </p:grpSpPr>
      <p:sp>
        <p:nvSpPr>
          <p:cNvPr id="261" name="Google Shape;261;g838a9f1b1d_1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838a9f1b1d_1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8000"/>
                </a:solidFill>
                <a:latin typeface="Times New Roman"/>
                <a:ea typeface="Times New Roman"/>
                <a:cs typeface="Times New Roman"/>
                <a:sym typeface="Times New Roman"/>
              </a:rPr>
              <a:t>Enter social determinants with major factors on class Health Web (optional) 10 min.</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6" name="Shape 266"/>
        <p:cNvGrpSpPr/>
        <p:nvPr/>
      </p:nvGrpSpPr>
      <p:grpSpPr>
        <a:xfrm>
          <a:off x="0" y="0"/>
          <a:ext cx="0" cy="0"/>
          <a:chOff x="0" y="0"/>
          <a:chExt cx="0" cy="0"/>
        </a:xfrm>
      </p:grpSpPr>
      <p:sp>
        <p:nvSpPr>
          <p:cNvPr id="267" name="Google Shape;267;g838a9f1b1d_1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8" name="Google Shape;268;g838a9f1b1d_1_9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group self assessment of roles and participation 10 min</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2" name="Shape 272"/>
        <p:cNvGrpSpPr/>
        <p:nvPr/>
      </p:nvGrpSpPr>
      <p:grpSpPr>
        <a:xfrm>
          <a:off x="0" y="0"/>
          <a:ext cx="0" cy="0"/>
          <a:chOff x="0" y="0"/>
          <a:chExt cx="0" cy="0"/>
        </a:xfrm>
      </p:grpSpPr>
      <p:sp>
        <p:nvSpPr>
          <p:cNvPr id="273" name="Google Shape;273;g838a9f1b1d_1_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4" name="Google Shape;274;g838a9f1b1d_1_9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solidFill>
                  <a:srgbClr val="38761D"/>
                </a:solidFill>
              </a:rPr>
              <a:t>Do one evaluation together under the camera to explain how the allocation of points works.</a:t>
            </a:r>
            <a:endParaRPr>
              <a:solidFill>
                <a:srgbClr val="38761D"/>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g838a9f1b1d_1_2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838a9f1b1d_1_2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g84e746886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84e746886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g838a9f1b1d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0" name="Google Shape;130;g838a9f1b1d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Hand out Health Assessment or give electronically.</a:t>
            </a:r>
            <a:endParaRPr>
              <a:solidFill>
                <a:srgbClr val="008000"/>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Open assessment as class and review terms. Assist with Google Translate or vocabulary if needed. - 15 min</a:t>
            </a:r>
            <a:endParaRPr>
              <a:solidFill>
                <a:srgbClr val="38761D"/>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Google Shape;135;g838a9f1b1d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5 min</a:t>
            </a:r>
            <a:endParaRPr/>
          </a:p>
        </p:txBody>
      </p:sp>
      <p:sp>
        <p:nvSpPr>
          <p:cNvPr id="136" name="Google Shape;136;g838a9f1b1d_1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g838a9f1b1d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838a9f1b1d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5 min</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g838a9f1b1d_1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838a9f1b1d_1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First 40 seconds of video only.</a:t>
            </a:r>
            <a:endParaRPr/>
          </a:p>
          <a:p>
            <a:pPr indent="0" lvl="0" marL="0" rtl="0" algn="l">
              <a:spcBef>
                <a:spcPts val="0"/>
              </a:spcBef>
              <a:spcAft>
                <a:spcPts val="0"/>
              </a:spcAft>
              <a:buNone/>
            </a:pPr>
            <a:r>
              <a:rPr lang="en"/>
              <a:t>Review terms on individual cards. </a:t>
            </a:r>
            <a:endParaRPr/>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 name="Shape 155"/>
        <p:cNvGrpSpPr/>
        <p:nvPr/>
      </p:nvGrpSpPr>
      <p:grpSpPr>
        <a:xfrm>
          <a:off x="0" y="0"/>
          <a:ext cx="0" cy="0"/>
          <a:chOff x="0" y="0"/>
          <a:chExt cx="0" cy="0"/>
        </a:xfrm>
      </p:grpSpPr>
      <p:sp>
        <p:nvSpPr>
          <p:cNvPr id="156" name="Google Shape;156;g838a9f1b1d_1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838a9f1b1d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_3">
  <p:cSld name="TITLE_3">
    <p:bg>
      <p:bgPr>
        <a:solidFill>
          <a:schemeClr val="dk1"/>
        </a:solidFill>
      </p:bgPr>
    </p:bg>
    <p:spTree>
      <p:nvGrpSpPr>
        <p:cNvPr id="12" name="Shape 12"/>
        <p:cNvGrpSpPr/>
        <p:nvPr/>
      </p:nvGrpSpPr>
      <p:grpSpPr>
        <a:xfrm>
          <a:off x="0" y="0"/>
          <a:ext cx="0" cy="0"/>
          <a:chOff x="0" y="0"/>
          <a:chExt cx="0" cy="0"/>
        </a:xfrm>
      </p:grpSpPr>
      <p:sp>
        <p:nvSpPr>
          <p:cNvPr id="13" name="Google Shape;13;p2"/>
          <p:cNvSpPr/>
          <p:nvPr/>
        </p:nvSpPr>
        <p:spPr>
          <a:xfrm>
            <a:off x="4286250" y="0"/>
            <a:ext cx="72300" cy="51435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2"/>
          <p:cNvSpPr/>
          <p:nvPr/>
        </p:nvSpPr>
        <p:spPr>
          <a:xfrm>
            <a:off x="4358475" y="0"/>
            <a:ext cx="3853200" cy="5143500"/>
          </a:xfrm>
          <a:prstGeom prst="rect">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 name="Google Shape;15;p2"/>
          <p:cNvSpPr txBox="1"/>
          <p:nvPr>
            <p:ph type="ctrTitle"/>
          </p:nvPr>
        </p:nvSpPr>
        <p:spPr>
          <a:xfrm>
            <a:off x="344250" y="1403850"/>
            <a:ext cx="8455500" cy="2146800"/>
          </a:xfrm>
          <a:prstGeom prst="rect">
            <a:avLst/>
          </a:prstGeom>
          <a:solidFill>
            <a:srgbClr val="FFFFFF"/>
          </a:solidFill>
          <a:ln>
            <a:noFill/>
          </a:ln>
        </p:spPr>
        <p:txBody>
          <a:bodyPr anchorCtr="0" anchor="ctr" bIns="0" lIns="45700" spcFirstLastPara="1" rIns="45700" wrap="square" tIns="0">
            <a:noAutofit/>
          </a:bodyPr>
          <a:lstStyle>
            <a:lvl1pPr lvl="0"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1pPr>
            <a:lvl2pPr lvl="1"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2pPr>
            <a:lvl3pPr lvl="2"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3pPr>
            <a:lvl4pPr lvl="3"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4pPr>
            <a:lvl5pPr lvl="4"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5pPr>
            <a:lvl6pPr lvl="5"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6pPr>
            <a:lvl7pPr lvl="6"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7pPr>
            <a:lvl8pPr lvl="7"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8pPr>
            <a:lvl9pPr lvl="8"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9pPr>
          </a:lstStyle>
          <a:p/>
        </p:txBody>
      </p:sp>
      <p:sp>
        <p:nvSpPr>
          <p:cNvPr id="16" name="Google Shape;16;p2"/>
          <p:cNvSpPr txBox="1"/>
          <p:nvPr>
            <p:ph idx="1" type="subTitle"/>
          </p:nvPr>
        </p:nvSpPr>
        <p:spPr>
          <a:xfrm>
            <a:off x="344250" y="3550650"/>
            <a:ext cx="4910100" cy="577800"/>
          </a:xfrm>
          <a:prstGeom prst="rect">
            <a:avLst/>
          </a:prstGeom>
          <a:solidFill>
            <a:schemeClr val="dk2"/>
          </a:solidFill>
          <a:ln>
            <a:noFill/>
          </a:ln>
        </p:spPr>
        <p:txBody>
          <a:bodyPr anchorCtr="0" anchor="ctr" bIns="45700" lIns="91425" spcFirstLastPara="1" rIns="91425" wrap="square" tIns="45700">
            <a:noAutofit/>
          </a:bodyPr>
          <a:lstStyle>
            <a:lvl1pPr lvl="0" algn="l">
              <a:lnSpc>
                <a:spcPct val="100000"/>
              </a:lnSpc>
              <a:spcBef>
                <a:spcPts val="6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1pPr>
            <a:lvl2pPr lvl="1" algn="l">
              <a:lnSpc>
                <a:spcPct val="100000"/>
              </a:lnSpc>
              <a:spcBef>
                <a:spcPts val="5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2pPr>
            <a:lvl3pPr lvl="2" algn="l">
              <a:lnSpc>
                <a:spcPct val="100000"/>
              </a:lnSpc>
              <a:spcBef>
                <a:spcPts val="4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3pPr>
            <a:lvl4pPr lvl="3" algn="l">
              <a:lnSpc>
                <a:spcPct val="100000"/>
              </a:lnSpc>
              <a:spcBef>
                <a:spcPts val="4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4pPr>
            <a:lvl5pPr lvl="4" algn="l">
              <a:lnSpc>
                <a:spcPct val="100000"/>
              </a:lnSpc>
              <a:spcBef>
                <a:spcPts val="4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5pPr>
            <a:lvl6pPr lvl="5" algn="l">
              <a:lnSpc>
                <a:spcPct val="100000"/>
              </a:lnSpc>
              <a:spcBef>
                <a:spcPts val="4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6pPr>
            <a:lvl7pPr lvl="6" algn="l">
              <a:lnSpc>
                <a:spcPct val="100000"/>
              </a:lnSpc>
              <a:spcBef>
                <a:spcPts val="32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7pPr>
            <a:lvl8pPr lvl="7" algn="l">
              <a:lnSpc>
                <a:spcPct val="100000"/>
              </a:lnSpc>
              <a:spcBef>
                <a:spcPts val="3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8pPr>
            <a:lvl9pPr lvl="8" algn="l">
              <a:lnSpc>
                <a:spcPct val="100000"/>
              </a:lnSpc>
              <a:spcBef>
                <a:spcPts val="28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9pPr>
          </a:lstStyle>
          <a:p/>
        </p:txBody>
      </p:sp>
      <p:sp>
        <p:nvSpPr>
          <p:cNvPr id="17" name="Google Shape;17;p2"/>
          <p:cNvSpPr txBox="1"/>
          <p:nvPr>
            <p:ph idx="12" type="sldNum"/>
          </p:nvPr>
        </p:nvSpPr>
        <p:spPr>
          <a:xfrm>
            <a:off x="8497999" y="4688759"/>
            <a:ext cx="548700" cy="393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70" name="Shape 70"/>
        <p:cNvGrpSpPr/>
        <p:nvPr/>
      </p:nvGrpSpPr>
      <p:grpSpPr>
        <a:xfrm>
          <a:off x="0" y="0"/>
          <a:ext cx="0" cy="0"/>
          <a:chOff x="0" y="0"/>
          <a:chExt cx="0" cy="0"/>
        </a:xfrm>
      </p:grpSpPr>
      <p:sp>
        <p:nvSpPr>
          <p:cNvPr id="71" name="Google Shape;71;p11"/>
          <p:cNvSpPr txBox="1"/>
          <p:nvPr>
            <p:ph type="title"/>
          </p:nvPr>
        </p:nvSpPr>
        <p:spPr>
          <a:xfrm>
            <a:off x="457200" y="171450"/>
            <a:ext cx="5898000" cy="8802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2400"/>
              <a:buFont typeface="Trebuchet MS"/>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1"/>
          <p:cNvSpPr txBox="1"/>
          <p:nvPr>
            <p:ph idx="1" type="body"/>
          </p:nvPr>
        </p:nvSpPr>
        <p:spPr>
          <a:xfrm>
            <a:off x="457200" y="1123062"/>
            <a:ext cx="5898000" cy="451800"/>
          </a:xfrm>
          <a:prstGeom prst="rect">
            <a:avLst/>
          </a:prstGeom>
          <a:noFill/>
          <a:ln>
            <a:noFill/>
          </a:ln>
        </p:spPr>
        <p:txBody>
          <a:bodyPr anchorCtr="0" anchor="t" bIns="0" lIns="45700" spcFirstLastPara="1" rIns="0" wrap="square" tIns="0">
            <a:noAutofit/>
          </a:bodyPr>
          <a:lstStyle>
            <a:lvl1pPr indent="-228600" lvl="0" marL="457200" algn="l">
              <a:lnSpc>
                <a:spcPct val="100000"/>
              </a:lnSpc>
              <a:spcBef>
                <a:spcPts val="0"/>
              </a:spcBef>
              <a:spcAft>
                <a:spcPts val="0"/>
              </a:spcAft>
              <a:buSzPts val="1022"/>
              <a:buNone/>
              <a:defRPr sz="1400"/>
            </a:lvl1pPr>
            <a:lvl2pPr indent="-228600" lvl="1" marL="914400" algn="l">
              <a:lnSpc>
                <a:spcPct val="100000"/>
              </a:lnSpc>
              <a:spcBef>
                <a:spcPts val="500"/>
              </a:spcBef>
              <a:spcAft>
                <a:spcPts val="0"/>
              </a:spcAft>
              <a:buSzPts val="960"/>
              <a:buNone/>
              <a:defRPr sz="1200"/>
            </a:lvl2pPr>
            <a:lvl3pPr indent="-228600" lvl="2" marL="1371600" algn="l">
              <a:lnSpc>
                <a:spcPct val="100000"/>
              </a:lnSpc>
              <a:spcBef>
                <a:spcPts val="400"/>
              </a:spcBef>
              <a:spcAft>
                <a:spcPts val="0"/>
              </a:spcAft>
              <a:buSzPts val="600"/>
              <a:buNone/>
              <a:defRPr sz="1000"/>
            </a:lvl3pPr>
            <a:lvl4pPr indent="-228600" lvl="3" marL="1828800" algn="l">
              <a:lnSpc>
                <a:spcPct val="100000"/>
              </a:lnSpc>
              <a:spcBef>
                <a:spcPts val="180"/>
              </a:spcBef>
              <a:spcAft>
                <a:spcPts val="0"/>
              </a:spcAft>
              <a:buSzPts val="720"/>
              <a:buNone/>
              <a:defRPr sz="900"/>
            </a:lvl4pPr>
            <a:lvl5pPr indent="-228600" lvl="4" marL="2286000" algn="l">
              <a:lnSpc>
                <a:spcPct val="100000"/>
              </a:lnSpc>
              <a:spcBef>
                <a:spcPts val="400"/>
              </a:spcBef>
              <a:spcAft>
                <a:spcPts val="0"/>
              </a:spcAft>
              <a:buSzPts val="630"/>
              <a:buNone/>
              <a:defRPr sz="9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73" name="Google Shape;73;p11"/>
          <p:cNvSpPr txBox="1"/>
          <p:nvPr>
            <p:ph idx="2" type="body"/>
          </p:nvPr>
        </p:nvSpPr>
        <p:spPr>
          <a:xfrm>
            <a:off x="457200" y="1600200"/>
            <a:ext cx="7239000" cy="3278700"/>
          </a:xfrm>
          <a:prstGeom prst="rect">
            <a:avLst/>
          </a:prstGeom>
          <a:noFill/>
          <a:ln>
            <a:noFill/>
          </a:ln>
        </p:spPr>
        <p:txBody>
          <a:bodyPr anchorCtr="0" anchor="t" bIns="45700" lIns="91425" spcFirstLastPara="1" rIns="91425" wrap="square" tIns="45700">
            <a:noAutofit/>
          </a:bodyPr>
          <a:lstStyle>
            <a:lvl1pPr indent="-376936" lvl="0" marL="457200" algn="l">
              <a:lnSpc>
                <a:spcPct val="100000"/>
              </a:lnSpc>
              <a:spcBef>
                <a:spcPts val="600"/>
              </a:spcBef>
              <a:spcAft>
                <a:spcPts val="0"/>
              </a:spcAft>
              <a:buSzPts val="2336"/>
              <a:buChar char="⦿"/>
              <a:defRPr sz="3200"/>
            </a:lvl1pPr>
            <a:lvl2pPr indent="-370840" lvl="1" marL="914400" algn="l">
              <a:lnSpc>
                <a:spcPct val="100000"/>
              </a:lnSpc>
              <a:spcBef>
                <a:spcPts val="500"/>
              </a:spcBef>
              <a:spcAft>
                <a:spcPts val="0"/>
              </a:spcAft>
              <a:buSzPts val="2240"/>
              <a:buChar char="◼"/>
              <a:defRPr sz="2800"/>
            </a:lvl2pPr>
            <a:lvl3pPr indent="-320039" lvl="2" marL="1371600" algn="l">
              <a:lnSpc>
                <a:spcPct val="100000"/>
              </a:lnSpc>
              <a:spcBef>
                <a:spcPts val="400"/>
              </a:spcBef>
              <a:spcAft>
                <a:spcPts val="0"/>
              </a:spcAft>
              <a:buSzPts val="1440"/>
              <a:buChar char="?"/>
              <a:defRPr sz="2400"/>
            </a:lvl3pPr>
            <a:lvl4pPr indent="-330200" lvl="3" marL="1828800" algn="l">
              <a:lnSpc>
                <a:spcPct val="100000"/>
              </a:lnSpc>
              <a:spcBef>
                <a:spcPts val="400"/>
              </a:spcBef>
              <a:spcAft>
                <a:spcPts val="0"/>
              </a:spcAft>
              <a:buSzPts val="1600"/>
              <a:buChar char="⚫"/>
              <a:defRPr sz="2000"/>
            </a:lvl4pPr>
            <a:lvl5pPr indent="-317500" lvl="4" marL="2286000" algn="l">
              <a:lnSpc>
                <a:spcPct val="100000"/>
              </a:lnSpc>
              <a:spcBef>
                <a:spcPts val="400"/>
              </a:spcBef>
              <a:spcAft>
                <a:spcPts val="0"/>
              </a:spcAft>
              <a:buSzPts val="1400"/>
              <a:buChar char="◉"/>
              <a:defRPr sz="20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74" name="Google Shape;74;p11"/>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11"/>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1"/>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showMasterSp="0" type="picTx">
  <p:cSld name="PICTURE_WITH_CAPTION_TEXT">
    <p:spTree>
      <p:nvGrpSpPr>
        <p:cNvPr id="77" name="Shape 77"/>
        <p:cNvGrpSpPr/>
        <p:nvPr/>
      </p:nvGrpSpPr>
      <p:grpSpPr>
        <a:xfrm>
          <a:off x="0" y="0"/>
          <a:ext cx="0" cy="0"/>
          <a:chOff x="0" y="0"/>
          <a:chExt cx="0" cy="0"/>
        </a:xfrm>
      </p:grpSpPr>
      <p:sp>
        <p:nvSpPr>
          <p:cNvPr id="78" name="Google Shape;78;p12"/>
          <p:cNvSpPr/>
          <p:nvPr/>
        </p:nvSpPr>
        <p:spPr>
          <a:xfrm rot="-270475">
            <a:off x="603198" y="746602"/>
            <a:ext cx="4309331" cy="3247949"/>
          </a:xfrm>
          <a:prstGeom prst="rect">
            <a:avLst/>
          </a:prstGeom>
          <a:solidFill>
            <a:srgbClr val="FAFAFA"/>
          </a:solidFill>
          <a:ln cap="rnd" cmpd="sng" w="9525">
            <a:solidFill>
              <a:srgbClr val="EAEAEA"/>
            </a:solidFill>
            <a:prstDash val="solid"/>
            <a:round/>
            <a:headEnd len="sm" w="sm" type="none"/>
            <a:tailEnd len="sm" w="sm" type="none"/>
          </a:ln>
          <a:effectLst>
            <a:outerShdw blurRad="25000" rotWithShape="0" algn="t" dir="5400000" dist="127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Trebuchet MS"/>
              <a:ea typeface="Trebuchet MS"/>
              <a:cs typeface="Trebuchet MS"/>
              <a:sym typeface="Trebuchet MS"/>
            </a:endParaRPr>
          </a:p>
        </p:txBody>
      </p:sp>
      <p:sp>
        <p:nvSpPr>
          <p:cNvPr id="79" name="Google Shape;79;p12"/>
          <p:cNvSpPr/>
          <p:nvPr/>
        </p:nvSpPr>
        <p:spPr>
          <a:xfrm rot="-135011">
            <a:off x="597984" y="747417"/>
            <a:ext cx="4317029" cy="3237999"/>
          </a:xfrm>
          <a:prstGeom prst="rect">
            <a:avLst/>
          </a:prstGeom>
          <a:solidFill>
            <a:srgbClr val="FAFAFA"/>
          </a:solidFill>
          <a:ln cap="rnd" cmpd="sng" w="9525">
            <a:solidFill>
              <a:srgbClr val="EAEAEA"/>
            </a:solidFill>
            <a:prstDash val="solid"/>
            <a:round/>
            <a:headEnd len="sm" w="sm" type="none"/>
            <a:tailEnd len="sm" w="sm" type="none"/>
          </a:ln>
          <a:effectLst>
            <a:outerShdw blurRad="28000" rotWithShape="0" algn="tl" dir="5400000" dist="127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Trebuchet MS"/>
              <a:ea typeface="Trebuchet MS"/>
              <a:cs typeface="Trebuchet MS"/>
              <a:sym typeface="Trebuchet MS"/>
            </a:endParaRPr>
          </a:p>
        </p:txBody>
      </p:sp>
      <p:sp>
        <p:nvSpPr>
          <p:cNvPr id="80" name="Google Shape;80;p12"/>
          <p:cNvSpPr txBox="1"/>
          <p:nvPr>
            <p:ph type="title"/>
          </p:nvPr>
        </p:nvSpPr>
        <p:spPr>
          <a:xfrm>
            <a:off x="5389098" y="857250"/>
            <a:ext cx="3429000" cy="15432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3000"/>
              <a:buFont typeface="Trebuchet MS"/>
              <a:buNone/>
              <a:defRPr b="1" sz="3000">
                <a:solidFill>
                  <a:srgbClr val="FEF7F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12"/>
          <p:cNvSpPr txBox="1"/>
          <p:nvPr>
            <p:ph idx="1" type="body"/>
          </p:nvPr>
        </p:nvSpPr>
        <p:spPr>
          <a:xfrm>
            <a:off x="5389098" y="2462725"/>
            <a:ext cx="3429000" cy="1440300"/>
          </a:xfrm>
          <a:prstGeom prst="rect">
            <a:avLst/>
          </a:prstGeom>
          <a:noFill/>
          <a:ln>
            <a:noFill/>
          </a:ln>
        </p:spPr>
        <p:txBody>
          <a:bodyPr anchorCtr="0" anchor="t" bIns="0" lIns="82275" spcFirstLastPara="1" rIns="0" wrap="square" tIns="0">
            <a:noAutofit/>
          </a:bodyPr>
          <a:lstStyle>
            <a:lvl1pPr indent="-228600" lvl="0" marL="457200" algn="l">
              <a:lnSpc>
                <a:spcPct val="100000"/>
              </a:lnSpc>
              <a:spcBef>
                <a:spcPts val="0"/>
              </a:spcBef>
              <a:spcAft>
                <a:spcPts val="0"/>
              </a:spcAft>
              <a:buSzPts val="1022"/>
              <a:buFont typeface="Trebuchet MS"/>
              <a:buNone/>
              <a:defRPr sz="1400">
                <a:solidFill>
                  <a:schemeClr val="dk1"/>
                </a:solidFill>
              </a:defRPr>
            </a:lvl1pPr>
            <a:lvl2pPr indent="-289560" lvl="1" marL="914400" algn="l">
              <a:lnSpc>
                <a:spcPct val="100000"/>
              </a:lnSpc>
              <a:spcBef>
                <a:spcPts val="500"/>
              </a:spcBef>
              <a:spcAft>
                <a:spcPts val="0"/>
              </a:spcAft>
              <a:buSzPts val="960"/>
              <a:buChar char="◼"/>
              <a:defRPr sz="1200"/>
            </a:lvl2pPr>
            <a:lvl3pPr indent="-266700" lvl="2" marL="1371600" algn="l">
              <a:lnSpc>
                <a:spcPct val="100000"/>
              </a:lnSpc>
              <a:spcBef>
                <a:spcPts val="400"/>
              </a:spcBef>
              <a:spcAft>
                <a:spcPts val="0"/>
              </a:spcAft>
              <a:buSzPts val="600"/>
              <a:buChar char="?"/>
              <a:defRPr sz="1000"/>
            </a:lvl3pPr>
            <a:lvl4pPr indent="-274319" lvl="3" marL="1828800" algn="l">
              <a:lnSpc>
                <a:spcPct val="100000"/>
              </a:lnSpc>
              <a:spcBef>
                <a:spcPts val="180"/>
              </a:spcBef>
              <a:spcAft>
                <a:spcPts val="0"/>
              </a:spcAft>
              <a:buSzPts val="720"/>
              <a:buChar char="⚫"/>
              <a:defRPr sz="900"/>
            </a:lvl4pPr>
            <a:lvl5pPr indent="-268604" lvl="4" marL="2286000" algn="l">
              <a:lnSpc>
                <a:spcPct val="100000"/>
              </a:lnSpc>
              <a:spcBef>
                <a:spcPts val="400"/>
              </a:spcBef>
              <a:spcAft>
                <a:spcPts val="0"/>
              </a:spcAft>
              <a:buSzPts val="630"/>
              <a:buChar char="◉"/>
              <a:defRPr sz="9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82" name="Google Shape;82;p12"/>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12"/>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12"/>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
        <p:nvSpPr>
          <p:cNvPr id="85" name="Google Shape;85;p12"/>
          <p:cNvSpPr/>
          <p:nvPr>
            <p:ph idx="2" type="pic"/>
          </p:nvPr>
        </p:nvSpPr>
        <p:spPr>
          <a:xfrm>
            <a:off x="663682" y="780751"/>
            <a:ext cx="4206300" cy="3154800"/>
          </a:xfrm>
          <a:prstGeom prst="rect">
            <a:avLst/>
          </a:prstGeom>
          <a:solidFill>
            <a:srgbClr val="B2A8AC"/>
          </a:solidFill>
          <a:ln cap="flat" cmpd="sng" w="107950">
            <a:solidFill>
              <a:srgbClr val="FFFFFF"/>
            </a:solidFill>
            <a:prstDash val="solid"/>
            <a:miter lim="800000"/>
            <a:headEnd len="sm" w="sm" type="none"/>
            <a:tailEnd len="sm" w="sm" type="none"/>
          </a:ln>
          <a:effectLst>
            <a:outerShdw blurRad="44450" rotWithShape="0" algn="tl" dir="5400000" dist="3810">
              <a:srgbClr val="000000">
                <a:alpha val="60000"/>
              </a:srgbClr>
            </a:outerShdw>
          </a:effectLst>
        </p:spPr>
        <p:txBody>
          <a:bodyPr anchorCtr="0" anchor="t" bIns="45700" lIns="91425" spcFirstLastPara="1" rIns="91425" wrap="square" tIns="45700">
            <a:noAutofit/>
          </a:bodyPr>
          <a:lstStyle>
            <a:lvl1pPr lvl="0" marR="0" rtl="0" algn="l">
              <a:lnSpc>
                <a:spcPct val="100000"/>
              </a:lnSpc>
              <a:spcBef>
                <a:spcPts val="600"/>
              </a:spcBef>
              <a:spcAft>
                <a:spcPts val="0"/>
              </a:spcAft>
              <a:buClr>
                <a:schemeClr val="dk2"/>
              </a:buClr>
              <a:buSzPts val="2336"/>
              <a:buFont typeface="Noto Sans Symbols"/>
              <a:buNone/>
              <a:defRPr b="0" i="0" sz="3200" u="none" cap="none" strike="noStrike">
                <a:solidFill>
                  <a:schemeClr val="dk1"/>
                </a:solidFill>
                <a:latin typeface="Trebuchet MS"/>
                <a:ea typeface="Trebuchet MS"/>
                <a:cs typeface="Trebuchet MS"/>
                <a:sym typeface="Trebuchet MS"/>
              </a:defRPr>
            </a:lvl1pPr>
            <a:lvl2pPr lvl="1" marR="0" rtl="0" algn="l">
              <a:lnSpc>
                <a:spcPct val="100000"/>
              </a:lnSpc>
              <a:spcBef>
                <a:spcPts val="500"/>
              </a:spcBef>
              <a:spcAft>
                <a:spcPts val="0"/>
              </a:spcAft>
              <a:buClr>
                <a:schemeClr val="accent4"/>
              </a:buClr>
              <a:buSzPts val="1840"/>
              <a:buFont typeface="Noto Sans Symbols"/>
              <a:buChar char="◼"/>
              <a:defRPr b="0" i="0" sz="2300" u="none" cap="none" strike="noStrike">
                <a:solidFill>
                  <a:srgbClr val="6C6C6C"/>
                </a:solidFill>
                <a:latin typeface="Trebuchet MS"/>
                <a:ea typeface="Trebuchet MS"/>
                <a:cs typeface="Trebuchet MS"/>
                <a:sym typeface="Trebuchet MS"/>
              </a:defRPr>
            </a:lvl2pPr>
            <a:lvl3pPr lvl="2" marR="0" rtl="0" algn="l">
              <a:lnSpc>
                <a:spcPct val="100000"/>
              </a:lnSpc>
              <a:spcBef>
                <a:spcPts val="400"/>
              </a:spcBef>
              <a:spcAft>
                <a:spcPts val="0"/>
              </a:spcAft>
              <a:buClr>
                <a:schemeClr val="accent4"/>
              </a:buClr>
              <a:buSzPts val="1200"/>
              <a:buFont typeface="Noto Sans Symbols"/>
              <a:buChar char="🞆"/>
              <a:defRPr b="0" i="0" sz="2000" u="none" cap="none" strike="noStrike">
                <a:solidFill>
                  <a:schemeClr val="dk1"/>
                </a:solidFill>
                <a:latin typeface="Trebuchet MS"/>
                <a:ea typeface="Trebuchet MS"/>
                <a:cs typeface="Trebuchet MS"/>
                <a:sym typeface="Trebuchet MS"/>
              </a:defRPr>
            </a:lvl3pPr>
            <a:lvl4pPr lvl="3" marR="0" rtl="0" algn="l">
              <a:lnSpc>
                <a:spcPct val="100000"/>
              </a:lnSpc>
              <a:spcBef>
                <a:spcPts val="400"/>
              </a:spcBef>
              <a:spcAft>
                <a:spcPts val="0"/>
              </a:spcAft>
              <a:buClr>
                <a:schemeClr val="accent4"/>
              </a:buClr>
              <a:buSzPts val="1600"/>
              <a:buFont typeface="Noto Sans Symbols"/>
              <a:buChar char="⚫"/>
              <a:defRPr b="0" i="0" sz="2000" u="none" cap="none" strike="noStrike">
                <a:solidFill>
                  <a:srgbClr val="6C6C6C"/>
                </a:solidFill>
                <a:latin typeface="Trebuchet MS"/>
                <a:ea typeface="Trebuchet MS"/>
                <a:cs typeface="Trebuchet MS"/>
                <a:sym typeface="Trebuchet MS"/>
              </a:defRPr>
            </a:lvl4pPr>
            <a:lvl5pPr lvl="4" marR="0" rtl="0" algn="l">
              <a:lnSpc>
                <a:spcPct val="100000"/>
              </a:lnSpc>
              <a:spcBef>
                <a:spcPts val="400"/>
              </a:spcBef>
              <a:spcAft>
                <a:spcPts val="0"/>
              </a:spcAft>
              <a:buClr>
                <a:schemeClr val="accent4"/>
              </a:buClr>
              <a:buSzPts val="1260"/>
              <a:buFont typeface="Noto Sans Symbols"/>
              <a:buChar char="◉"/>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400"/>
              </a:spcBef>
              <a:spcAft>
                <a:spcPts val="0"/>
              </a:spcAft>
              <a:buClr>
                <a:schemeClr val="accent4"/>
              </a:buClr>
              <a:buSzPts val="1440"/>
              <a:buFont typeface="Noto Sans Symbols"/>
              <a:buChar char="⚫"/>
              <a:defRPr b="0" i="0" sz="1800" u="none" cap="none" strike="noStrike">
                <a:solidFill>
                  <a:srgbClr val="6C6C6C"/>
                </a:solidFill>
                <a:latin typeface="Trebuchet MS"/>
                <a:ea typeface="Trebuchet MS"/>
                <a:cs typeface="Trebuchet MS"/>
                <a:sym typeface="Trebuchet MS"/>
              </a:defRPr>
            </a:lvl6pPr>
            <a:lvl7pPr lvl="6" marR="0" rtl="0" algn="l">
              <a:lnSpc>
                <a:spcPct val="100000"/>
              </a:lnSpc>
              <a:spcBef>
                <a:spcPts val="320"/>
              </a:spcBef>
              <a:spcAft>
                <a:spcPts val="0"/>
              </a:spcAft>
              <a:buClr>
                <a:schemeClr val="accent4"/>
              </a:buClr>
              <a:buSzPts val="1280"/>
              <a:buFont typeface="Noto Sans Symbols"/>
              <a:buChar char="◼"/>
              <a:defRPr b="0" i="0" sz="1600" u="none" cap="none" strike="noStrike">
                <a:solidFill>
                  <a:schemeClr val="dk1"/>
                </a:solidFill>
                <a:latin typeface="Trebuchet MS"/>
                <a:ea typeface="Trebuchet MS"/>
                <a:cs typeface="Trebuchet MS"/>
                <a:sym typeface="Trebuchet MS"/>
              </a:defRPr>
            </a:lvl7pPr>
            <a:lvl8pPr lvl="7" marR="0" rtl="0" algn="l">
              <a:lnSpc>
                <a:spcPct val="100000"/>
              </a:lnSpc>
              <a:spcBef>
                <a:spcPts val="300"/>
              </a:spcBef>
              <a:spcAft>
                <a:spcPts val="0"/>
              </a:spcAft>
              <a:buClr>
                <a:schemeClr val="accent4"/>
              </a:buClr>
              <a:buSzPts val="1600"/>
              <a:buFont typeface="Trebuchet MS"/>
              <a:buChar char="•"/>
              <a:defRPr b="0" i="0" sz="1600" u="none" cap="none" strike="noStrike">
                <a:solidFill>
                  <a:srgbClr val="6C6C6C"/>
                </a:solidFill>
                <a:latin typeface="Trebuchet MS"/>
                <a:ea typeface="Trebuchet MS"/>
                <a:cs typeface="Trebuchet MS"/>
                <a:sym typeface="Trebuchet MS"/>
              </a:defRPr>
            </a:lvl8pPr>
            <a:lvl9pPr lvl="8" marR="0" rtl="0" algn="l">
              <a:lnSpc>
                <a:spcPct val="100000"/>
              </a:lnSpc>
              <a:spcBef>
                <a:spcPts val="280"/>
              </a:spcBef>
              <a:spcAft>
                <a:spcPts val="0"/>
              </a:spcAft>
              <a:buClr>
                <a:schemeClr val="accent4"/>
              </a:buClr>
              <a:buSzPts val="1400"/>
              <a:buFont typeface="Noto Sans Symbols"/>
              <a:buChar char="▪"/>
              <a:defRPr b="0" i="0" sz="1400" u="none" cap="none" strike="noStrike">
                <a:solidFill>
                  <a:schemeClr val="dk1"/>
                </a:solidFill>
                <a:latin typeface="Trebuchet MS"/>
                <a:ea typeface="Trebuchet MS"/>
                <a:cs typeface="Trebuchet MS"/>
                <a:sym typeface="Trebuchet MS"/>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86" name="Shape 86"/>
        <p:cNvGrpSpPr/>
        <p:nvPr/>
      </p:nvGrpSpPr>
      <p:grpSpPr>
        <a:xfrm>
          <a:off x="0" y="0"/>
          <a:ext cx="0" cy="0"/>
          <a:chOff x="0" y="0"/>
          <a:chExt cx="0" cy="0"/>
        </a:xfrm>
      </p:grpSpPr>
      <p:sp>
        <p:nvSpPr>
          <p:cNvPr id="87" name="Google Shape;87;p13"/>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13"/>
          <p:cNvSpPr txBox="1"/>
          <p:nvPr>
            <p:ph idx="1" type="body"/>
          </p:nvPr>
        </p:nvSpPr>
        <p:spPr>
          <a:xfrm rot="5400000">
            <a:off x="2259300" y="-595038"/>
            <a:ext cx="3634800" cy="7239000"/>
          </a:xfrm>
          <a:prstGeom prst="rect">
            <a:avLst/>
          </a:prstGeom>
          <a:noFill/>
          <a:ln>
            <a:noFill/>
          </a:ln>
        </p:spPr>
        <p:txBody>
          <a:bodyPr anchorCtr="0" anchor="t" bIns="45700" lIns="91425" spcFirstLastPara="1" rIns="91425" wrap="square" tIns="45700">
            <a:noAutofit/>
          </a:bodyPr>
          <a:lstStyle>
            <a:lvl1pPr indent="-312039" lvl="0" marL="457200" algn="l">
              <a:lnSpc>
                <a:spcPct val="100000"/>
              </a:lnSpc>
              <a:spcBef>
                <a:spcPts val="600"/>
              </a:spcBef>
              <a:spcAft>
                <a:spcPts val="0"/>
              </a:spcAft>
              <a:buSzPts val="1314"/>
              <a:buChar char="⦿"/>
              <a:defRPr/>
            </a:lvl1pPr>
            <a:lvl2pPr indent="-320040" lvl="1" marL="914400" algn="l">
              <a:lnSpc>
                <a:spcPct val="100000"/>
              </a:lnSpc>
              <a:spcBef>
                <a:spcPts val="500"/>
              </a:spcBef>
              <a:spcAft>
                <a:spcPts val="0"/>
              </a:spcAft>
              <a:buSzPts val="1440"/>
              <a:buChar char="◼"/>
              <a:defRPr/>
            </a:lvl2pPr>
            <a:lvl3pPr indent="-297180" lvl="2" marL="1371600" algn="l">
              <a:lnSpc>
                <a:spcPct val="100000"/>
              </a:lnSpc>
              <a:spcBef>
                <a:spcPts val="400"/>
              </a:spcBef>
              <a:spcAft>
                <a:spcPts val="0"/>
              </a:spcAft>
              <a:buSzPts val="1080"/>
              <a:buChar char="?"/>
              <a:defRPr/>
            </a:lvl3pPr>
            <a:lvl4pPr indent="-320039" lvl="3" marL="1828800" algn="l">
              <a:lnSpc>
                <a:spcPct val="100000"/>
              </a:lnSpc>
              <a:spcBef>
                <a:spcPts val="360"/>
              </a:spcBef>
              <a:spcAft>
                <a:spcPts val="0"/>
              </a:spcAft>
              <a:buSzPts val="1440"/>
              <a:buChar char="⚫"/>
              <a:defRPr/>
            </a:lvl4pPr>
            <a:lvl5pPr indent="-308610" lvl="4" marL="2286000" algn="l">
              <a:lnSpc>
                <a:spcPct val="100000"/>
              </a:lnSpc>
              <a:spcBef>
                <a:spcPts val="400"/>
              </a:spcBef>
              <a:spcAft>
                <a:spcPts val="0"/>
              </a:spcAft>
              <a:buSzPts val="1260"/>
              <a:buChar char="◉"/>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89" name="Google Shape;89;p13"/>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13"/>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13"/>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92" name="Shape 92"/>
        <p:cNvGrpSpPr/>
        <p:nvPr/>
      </p:nvGrpSpPr>
      <p:grpSpPr>
        <a:xfrm>
          <a:off x="0" y="0"/>
          <a:ext cx="0" cy="0"/>
          <a:chOff x="0" y="0"/>
          <a:chExt cx="0" cy="0"/>
        </a:xfrm>
      </p:grpSpPr>
      <p:sp>
        <p:nvSpPr>
          <p:cNvPr id="93" name="Google Shape;93;p14"/>
          <p:cNvSpPr txBox="1"/>
          <p:nvPr>
            <p:ph type="title"/>
          </p:nvPr>
        </p:nvSpPr>
        <p:spPr>
          <a:xfrm rot="5400000">
            <a:off x="5120850" y="1638566"/>
            <a:ext cx="4388700" cy="1524000"/>
          </a:xfrm>
          <a:prstGeom prst="rect">
            <a:avLst/>
          </a:prstGeom>
          <a:noFill/>
          <a:ln>
            <a:noFill/>
          </a:ln>
        </p:spPr>
        <p:txBody>
          <a:bodyPr anchorCtr="0" anchor="t"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14"/>
          <p:cNvSpPr txBox="1"/>
          <p:nvPr>
            <p:ph idx="1" type="body"/>
          </p:nvPr>
        </p:nvSpPr>
        <p:spPr>
          <a:xfrm rot="5400000">
            <a:off x="1272750" y="-609569"/>
            <a:ext cx="4388700" cy="6019800"/>
          </a:xfrm>
          <a:prstGeom prst="rect">
            <a:avLst/>
          </a:prstGeom>
          <a:noFill/>
          <a:ln>
            <a:noFill/>
          </a:ln>
        </p:spPr>
        <p:txBody>
          <a:bodyPr anchorCtr="0" anchor="t" bIns="45700" lIns="91425" spcFirstLastPara="1" rIns="91425" wrap="square" tIns="45700">
            <a:noAutofit/>
          </a:bodyPr>
          <a:lstStyle>
            <a:lvl1pPr indent="-312039" lvl="0" marL="457200" algn="l">
              <a:lnSpc>
                <a:spcPct val="100000"/>
              </a:lnSpc>
              <a:spcBef>
                <a:spcPts val="600"/>
              </a:spcBef>
              <a:spcAft>
                <a:spcPts val="0"/>
              </a:spcAft>
              <a:buSzPts val="1314"/>
              <a:buChar char="⦿"/>
              <a:defRPr/>
            </a:lvl1pPr>
            <a:lvl2pPr indent="-320040" lvl="1" marL="914400" algn="l">
              <a:lnSpc>
                <a:spcPct val="100000"/>
              </a:lnSpc>
              <a:spcBef>
                <a:spcPts val="500"/>
              </a:spcBef>
              <a:spcAft>
                <a:spcPts val="0"/>
              </a:spcAft>
              <a:buSzPts val="1440"/>
              <a:buChar char="◼"/>
              <a:defRPr/>
            </a:lvl2pPr>
            <a:lvl3pPr indent="-297180" lvl="2" marL="1371600" algn="l">
              <a:lnSpc>
                <a:spcPct val="100000"/>
              </a:lnSpc>
              <a:spcBef>
                <a:spcPts val="400"/>
              </a:spcBef>
              <a:spcAft>
                <a:spcPts val="0"/>
              </a:spcAft>
              <a:buSzPts val="1080"/>
              <a:buChar char="?"/>
              <a:defRPr/>
            </a:lvl3pPr>
            <a:lvl4pPr indent="-320039" lvl="3" marL="1828800" algn="l">
              <a:lnSpc>
                <a:spcPct val="100000"/>
              </a:lnSpc>
              <a:spcBef>
                <a:spcPts val="360"/>
              </a:spcBef>
              <a:spcAft>
                <a:spcPts val="0"/>
              </a:spcAft>
              <a:buSzPts val="1440"/>
              <a:buChar char="⚫"/>
              <a:defRPr/>
            </a:lvl4pPr>
            <a:lvl5pPr indent="-308610" lvl="4" marL="2286000" algn="l">
              <a:lnSpc>
                <a:spcPct val="100000"/>
              </a:lnSpc>
              <a:spcBef>
                <a:spcPts val="400"/>
              </a:spcBef>
              <a:spcAft>
                <a:spcPts val="0"/>
              </a:spcAft>
              <a:buSzPts val="1260"/>
              <a:buChar char="◉"/>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95" name="Google Shape;95;p14"/>
          <p:cNvSpPr txBox="1"/>
          <p:nvPr>
            <p:ph idx="10" type="dt"/>
          </p:nvPr>
        </p:nvSpPr>
        <p:spPr>
          <a:xfrm>
            <a:off x="424281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6" name="Google Shape;96;p14"/>
          <p:cNvSpPr txBox="1"/>
          <p:nvPr>
            <p:ph idx="11" type="ftr"/>
          </p:nvPr>
        </p:nvSpPr>
        <p:spPr>
          <a:xfrm>
            <a:off x="457200" y="4917186"/>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7" name="Google Shape;97;p14"/>
          <p:cNvSpPr txBox="1"/>
          <p:nvPr>
            <p:ph idx="12" type="sldNum"/>
          </p:nvPr>
        </p:nvSpPr>
        <p:spPr>
          <a:xfrm>
            <a:off x="6254496" y="4914900"/>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8" name="Shape 18"/>
        <p:cNvGrpSpPr/>
        <p:nvPr/>
      </p:nvGrpSpPr>
      <p:grpSpPr>
        <a:xfrm>
          <a:off x="0" y="0"/>
          <a:ext cx="0" cy="0"/>
          <a:chOff x="0" y="0"/>
          <a:chExt cx="0" cy="0"/>
        </a:xfrm>
      </p:grpSpPr>
      <p:sp>
        <p:nvSpPr>
          <p:cNvPr id="19" name="Google Shape;19;p3"/>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3"/>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lvl1pPr indent="-312039" lvl="0" marL="457200" algn="l">
              <a:lnSpc>
                <a:spcPct val="100000"/>
              </a:lnSpc>
              <a:spcBef>
                <a:spcPts val="600"/>
              </a:spcBef>
              <a:spcAft>
                <a:spcPts val="0"/>
              </a:spcAft>
              <a:buSzPts val="1314"/>
              <a:buChar char="⦿"/>
              <a:defRPr/>
            </a:lvl1pPr>
            <a:lvl2pPr indent="-320040" lvl="1" marL="914400" algn="l">
              <a:lnSpc>
                <a:spcPct val="100000"/>
              </a:lnSpc>
              <a:spcBef>
                <a:spcPts val="500"/>
              </a:spcBef>
              <a:spcAft>
                <a:spcPts val="0"/>
              </a:spcAft>
              <a:buSzPts val="1440"/>
              <a:buChar char="◼"/>
              <a:defRPr/>
            </a:lvl2pPr>
            <a:lvl3pPr indent="-297180" lvl="2" marL="1371600" algn="l">
              <a:lnSpc>
                <a:spcPct val="100000"/>
              </a:lnSpc>
              <a:spcBef>
                <a:spcPts val="400"/>
              </a:spcBef>
              <a:spcAft>
                <a:spcPts val="0"/>
              </a:spcAft>
              <a:buSzPts val="1080"/>
              <a:buChar char="?"/>
              <a:defRPr/>
            </a:lvl3pPr>
            <a:lvl4pPr indent="-320039" lvl="3" marL="1828800" algn="l">
              <a:lnSpc>
                <a:spcPct val="100000"/>
              </a:lnSpc>
              <a:spcBef>
                <a:spcPts val="360"/>
              </a:spcBef>
              <a:spcAft>
                <a:spcPts val="0"/>
              </a:spcAft>
              <a:buSzPts val="1440"/>
              <a:buChar char="⚫"/>
              <a:defRPr/>
            </a:lvl4pPr>
            <a:lvl5pPr indent="-308610" lvl="4" marL="2286000" algn="l">
              <a:lnSpc>
                <a:spcPct val="100000"/>
              </a:lnSpc>
              <a:spcBef>
                <a:spcPts val="400"/>
              </a:spcBef>
              <a:spcAft>
                <a:spcPts val="0"/>
              </a:spcAft>
              <a:buSzPts val="1260"/>
              <a:buChar char="◉"/>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21" name="Google Shape;21;p3"/>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3"/>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solidFill>
          <a:schemeClr val="dk2"/>
        </a:solidFill>
      </p:bgPr>
    </p:bg>
    <p:spTree>
      <p:nvGrpSpPr>
        <p:cNvPr id="24" name="Shape 24"/>
        <p:cNvGrpSpPr/>
        <p:nvPr/>
      </p:nvGrpSpPr>
      <p:grpSpPr>
        <a:xfrm>
          <a:off x="0" y="0"/>
          <a:ext cx="0" cy="0"/>
          <a:chOff x="0" y="0"/>
          <a:chExt cx="0" cy="0"/>
        </a:xfrm>
      </p:grpSpPr>
      <p:sp>
        <p:nvSpPr>
          <p:cNvPr id="25" name="Google Shape;25;p4"/>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p4"/>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4"/>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4"/>
          <p:cNvSpPr txBox="1"/>
          <p:nvPr>
            <p:ph type="title"/>
          </p:nvPr>
        </p:nvSpPr>
        <p:spPr>
          <a:xfrm>
            <a:off x="819150" y="845600"/>
            <a:ext cx="7505700" cy="9546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29" name="Google Shape;29;p4"/>
          <p:cNvSpPr txBox="1"/>
          <p:nvPr>
            <p:ph idx="1" type="body"/>
          </p:nvPr>
        </p:nvSpPr>
        <p:spPr>
          <a:xfrm>
            <a:off x="819150" y="1990725"/>
            <a:ext cx="7505700" cy="2448000"/>
          </a:xfrm>
          <a:prstGeom prst="rect">
            <a:avLst/>
          </a:prstGeom>
          <a:noFill/>
          <a:ln>
            <a:noFill/>
          </a:ln>
        </p:spPr>
        <p:txBody>
          <a:bodyPr anchorCtr="0" anchor="t" bIns="45700" lIns="91425" spcFirstLastPara="1" rIns="91425" wrap="square" tIns="45700">
            <a:noAutofit/>
          </a:bodyPr>
          <a:lstStyle>
            <a:lvl1pPr indent="-349123" lvl="0" marL="457200" algn="l">
              <a:lnSpc>
                <a:spcPct val="100000"/>
              </a:lnSpc>
              <a:spcBef>
                <a:spcPts val="600"/>
              </a:spcBef>
              <a:spcAft>
                <a:spcPts val="0"/>
              </a:spcAft>
              <a:buSzPts val="1898"/>
              <a:buChar char="⦿"/>
              <a:defRPr/>
            </a:lvl1pPr>
            <a:lvl2pPr indent="-345440" lvl="1" marL="914400" algn="l">
              <a:lnSpc>
                <a:spcPct val="100000"/>
              </a:lnSpc>
              <a:spcBef>
                <a:spcPts val="500"/>
              </a:spcBef>
              <a:spcAft>
                <a:spcPts val="0"/>
              </a:spcAft>
              <a:buSzPts val="1840"/>
              <a:buChar char="◼"/>
              <a:defRPr/>
            </a:lvl2pPr>
            <a:lvl3pPr indent="-304800" lvl="2" marL="1371600" algn="l">
              <a:lnSpc>
                <a:spcPct val="100000"/>
              </a:lnSpc>
              <a:spcBef>
                <a:spcPts val="400"/>
              </a:spcBef>
              <a:spcAft>
                <a:spcPts val="0"/>
              </a:spcAft>
              <a:buSzPts val="1200"/>
              <a:buChar char="?"/>
              <a:defRPr/>
            </a:lvl3pPr>
            <a:lvl4pPr indent="-330200" lvl="3" marL="1828800" algn="l">
              <a:lnSpc>
                <a:spcPct val="100000"/>
              </a:lnSpc>
              <a:spcBef>
                <a:spcPts val="400"/>
              </a:spcBef>
              <a:spcAft>
                <a:spcPts val="0"/>
              </a:spcAft>
              <a:buSzPts val="1600"/>
              <a:buChar char="⚫"/>
              <a:defRPr/>
            </a:lvl4pPr>
            <a:lvl5pPr indent="-308610" lvl="4" marL="2286000" algn="l">
              <a:lnSpc>
                <a:spcPct val="100000"/>
              </a:lnSpc>
              <a:spcBef>
                <a:spcPts val="400"/>
              </a:spcBef>
              <a:spcAft>
                <a:spcPts val="0"/>
              </a:spcAft>
              <a:buSzPts val="1260"/>
              <a:buChar char="◉"/>
              <a:defRPr/>
            </a:lvl5pPr>
            <a:lvl6pPr indent="-320039" lvl="5" marL="2743200" algn="l">
              <a:lnSpc>
                <a:spcPct val="100000"/>
              </a:lnSpc>
              <a:spcBef>
                <a:spcPts val="400"/>
              </a:spcBef>
              <a:spcAft>
                <a:spcPts val="0"/>
              </a:spcAft>
              <a:buSzPts val="1440"/>
              <a:buChar char="⚫"/>
              <a:defRPr/>
            </a:lvl6pPr>
            <a:lvl7pPr indent="-309879" lvl="6" marL="3200400" algn="l">
              <a:lnSpc>
                <a:spcPct val="100000"/>
              </a:lnSpc>
              <a:spcBef>
                <a:spcPts val="320"/>
              </a:spcBef>
              <a:spcAft>
                <a:spcPts val="0"/>
              </a:spcAft>
              <a:buSzPts val="1280"/>
              <a:buChar char="◼"/>
              <a:defRPr/>
            </a:lvl7pPr>
            <a:lvl8pPr indent="-330200" lvl="7" marL="3657600" algn="l">
              <a:lnSpc>
                <a:spcPct val="100000"/>
              </a:lnSpc>
              <a:spcBef>
                <a:spcPts val="300"/>
              </a:spcBef>
              <a:spcAft>
                <a:spcPts val="0"/>
              </a:spcAft>
              <a:buSzPts val="1600"/>
              <a:buChar char="•"/>
              <a:defRPr/>
            </a:lvl8pPr>
            <a:lvl9pPr indent="-317500" lvl="8" marL="4114800" algn="l">
              <a:lnSpc>
                <a:spcPct val="100000"/>
              </a:lnSpc>
              <a:spcBef>
                <a:spcPts val="280"/>
              </a:spcBef>
              <a:spcAft>
                <a:spcPts val="0"/>
              </a:spcAft>
              <a:buSzPts val="1400"/>
              <a:buChar char="▪"/>
              <a:defRPr/>
            </a:lvl9pPr>
          </a:lstStyle>
          <a:p/>
        </p:txBody>
      </p:sp>
      <p:sp>
        <p:nvSpPr>
          <p:cNvPr id="30" name="Google Shape;30;p4"/>
          <p:cNvSpPr txBox="1"/>
          <p:nvPr>
            <p:ph idx="12" type="sldNum"/>
          </p:nvPr>
        </p:nvSpPr>
        <p:spPr>
          <a:xfrm>
            <a:off x="8390734" y="4543668"/>
            <a:ext cx="548700" cy="393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type="title">
  <p:cSld name="TITLE">
    <p:spTree>
      <p:nvGrpSpPr>
        <p:cNvPr id="31" name="Shape 31"/>
        <p:cNvGrpSpPr/>
        <p:nvPr/>
      </p:nvGrpSpPr>
      <p:grpSpPr>
        <a:xfrm>
          <a:off x="0" y="0"/>
          <a:ext cx="0" cy="0"/>
          <a:chOff x="0" y="0"/>
          <a:chExt cx="0" cy="0"/>
        </a:xfrm>
      </p:grpSpPr>
      <p:sp>
        <p:nvSpPr>
          <p:cNvPr id="32" name="Google Shape;32;p5"/>
          <p:cNvSpPr/>
          <p:nvPr/>
        </p:nvSpPr>
        <p:spPr>
          <a:xfrm flipH="1">
            <a:off x="2667000" y="0"/>
            <a:ext cx="6477000" cy="5143500"/>
          </a:xfrm>
          <a:prstGeom prst="rect">
            <a:avLst/>
          </a:prstGeom>
          <a:blipFill rotWithShape="1">
            <a:blip r:embed="rId2">
              <a:alphaModFix amt="43000"/>
            </a:blip>
            <a:tile algn="tl" flip="none" tx="0" sx="50000" ty="0" sy="50000"/>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Trebuchet MS"/>
              <a:ea typeface="Trebuchet MS"/>
              <a:cs typeface="Trebuchet MS"/>
              <a:sym typeface="Trebuchet MS"/>
            </a:endParaRPr>
          </a:p>
        </p:txBody>
      </p:sp>
      <p:cxnSp>
        <p:nvCxnSpPr>
          <p:cNvPr id="33" name="Google Shape;33;p5"/>
          <p:cNvCxnSpPr/>
          <p:nvPr/>
        </p:nvCxnSpPr>
        <p:spPr>
          <a:xfrm rot="-5400000">
            <a:off x="95250" y="2571750"/>
            <a:ext cx="5143500" cy="0"/>
          </a:xfrm>
          <a:prstGeom prst="straightConnector1">
            <a:avLst/>
          </a:prstGeom>
          <a:noFill/>
          <a:ln cap="flat" cmpd="sng" w="11425">
            <a:solidFill>
              <a:srgbClr val="F9F9F9"/>
            </a:solidFill>
            <a:prstDash val="solid"/>
            <a:miter lim="800000"/>
            <a:headEnd len="sm" w="sm" type="none"/>
            <a:tailEnd len="sm" w="sm" type="none"/>
          </a:ln>
        </p:spPr>
      </p:cxnSp>
      <p:sp>
        <p:nvSpPr>
          <p:cNvPr id="34" name="Google Shape;34;p5"/>
          <p:cNvSpPr txBox="1"/>
          <p:nvPr>
            <p:ph type="ctrTitle"/>
          </p:nvPr>
        </p:nvSpPr>
        <p:spPr>
          <a:xfrm>
            <a:off x="3366868" y="400050"/>
            <a:ext cx="5105400" cy="2151000"/>
          </a:xfrm>
          <a:prstGeom prst="rect">
            <a:avLst/>
          </a:prstGeom>
          <a:noFill/>
          <a:ln>
            <a:noFill/>
          </a:ln>
        </p:spPr>
        <p:txBody>
          <a:bodyPr anchorCtr="0" anchor="b" bIns="0" lIns="45700" spcFirstLastPara="1" rIns="45700" wrap="square" tIns="0">
            <a:noAutofit/>
          </a:bodyPr>
          <a:lstStyle>
            <a:lvl1pPr lvl="0" algn="r">
              <a:lnSpc>
                <a:spcPct val="100000"/>
              </a:lnSpc>
              <a:spcBef>
                <a:spcPts val="0"/>
              </a:spcBef>
              <a:spcAft>
                <a:spcPts val="0"/>
              </a:spcAft>
              <a:buClr>
                <a:srgbClr val="FEF7F0"/>
              </a:buClr>
              <a:buSzPts val="4200"/>
              <a:buFont typeface="Trebuchet MS"/>
              <a:buNone/>
              <a:defRPr b="1" sz="4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5"/>
          <p:cNvSpPr txBox="1"/>
          <p:nvPr>
            <p:ph idx="1" type="subTitle"/>
          </p:nvPr>
        </p:nvSpPr>
        <p:spPr>
          <a:xfrm>
            <a:off x="3354442" y="2654898"/>
            <a:ext cx="5114700" cy="825900"/>
          </a:xfrm>
          <a:prstGeom prst="rect">
            <a:avLst/>
          </a:prstGeom>
          <a:noFill/>
          <a:ln>
            <a:noFill/>
          </a:ln>
        </p:spPr>
        <p:txBody>
          <a:bodyPr anchorCtr="0" anchor="t" bIns="0" lIns="45700" spcFirstLastPara="1" rIns="45700" wrap="square" tIns="0">
            <a:noAutofit/>
          </a:bodyPr>
          <a:lstStyle>
            <a:lvl1pPr lvl="0" algn="r">
              <a:lnSpc>
                <a:spcPct val="100000"/>
              </a:lnSpc>
              <a:spcBef>
                <a:spcPts val="600"/>
              </a:spcBef>
              <a:spcAft>
                <a:spcPts val="0"/>
              </a:spcAft>
              <a:buSzPts val="1606"/>
              <a:buNone/>
              <a:defRPr sz="2200">
                <a:solidFill>
                  <a:srgbClr val="FFFFFF"/>
                </a:solidFill>
              </a:defRPr>
            </a:lvl1pPr>
            <a:lvl2pPr lvl="1" algn="ctr">
              <a:lnSpc>
                <a:spcPct val="100000"/>
              </a:lnSpc>
              <a:spcBef>
                <a:spcPts val="500"/>
              </a:spcBef>
              <a:spcAft>
                <a:spcPts val="0"/>
              </a:spcAft>
              <a:buSzPts val="1440"/>
              <a:buNone/>
              <a:defRPr/>
            </a:lvl2pPr>
            <a:lvl3pPr lvl="2" algn="ctr">
              <a:lnSpc>
                <a:spcPct val="100000"/>
              </a:lnSpc>
              <a:spcBef>
                <a:spcPts val="400"/>
              </a:spcBef>
              <a:spcAft>
                <a:spcPts val="0"/>
              </a:spcAft>
              <a:buSzPts val="1080"/>
              <a:buNone/>
              <a:defRPr/>
            </a:lvl3pPr>
            <a:lvl4pPr lvl="3" algn="ctr">
              <a:lnSpc>
                <a:spcPct val="100000"/>
              </a:lnSpc>
              <a:spcBef>
                <a:spcPts val="360"/>
              </a:spcBef>
              <a:spcAft>
                <a:spcPts val="0"/>
              </a:spcAft>
              <a:buSzPts val="1440"/>
              <a:buNone/>
              <a:defRPr/>
            </a:lvl4pPr>
            <a:lvl5pPr lvl="4" algn="ctr">
              <a:lnSpc>
                <a:spcPct val="100000"/>
              </a:lnSpc>
              <a:spcBef>
                <a:spcPts val="400"/>
              </a:spcBef>
              <a:spcAft>
                <a:spcPts val="0"/>
              </a:spcAft>
              <a:buSzPts val="1260"/>
              <a:buNone/>
              <a:defRPr/>
            </a:lvl5pPr>
            <a:lvl6pPr lvl="5" algn="ctr">
              <a:lnSpc>
                <a:spcPct val="100000"/>
              </a:lnSpc>
              <a:spcBef>
                <a:spcPts val="400"/>
              </a:spcBef>
              <a:spcAft>
                <a:spcPts val="0"/>
              </a:spcAft>
              <a:buSzPts val="1440"/>
              <a:buNone/>
              <a:defRPr/>
            </a:lvl6pPr>
            <a:lvl7pPr lvl="6" algn="ctr">
              <a:lnSpc>
                <a:spcPct val="100000"/>
              </a:lnSpc>
              <a:spcBef>
                <a:spcPts val="360"/>
              </a:spcBef>
              <a:spcAft>
                <a:spcPts val="0"/>
              </a:spcAft>
              <a:buSzPts val="1440"/>
              <a:buNone/>
              <a:defRPr/>
            </a:lvl7pPr>
            <a:lvl8pPr lvl="7" algn="ctr">
              <a:lnSpc>
                <a:spcPct val="100000"/>
              </a:lnSpc>
              <a:spcBef>
                <a:spcPts val="300"/>
              </a:spcBef>
              <a:spcAft>
                <a:spcPts val="0"/>
              </a:spcAft>
              <a:buSzPts val="1800"/>
              <a:buNone/>
              <a:defRPr/>
            </a:lvl8pPr>
            <a:lvl9pPr lvl="8" algn="ctr">
              <a:lnSpc>
                <a:spcPct val="100000"/>
              </a:lnSpc>
              <a:spcBef>
                <a:spcPts val="360"/>
              </a:spcBef>
              <a:spcAft>
                <a:spcPts val="0"/>
              </a:spcAft>
              <a:buSzPts val="1800"/>
              <a:buNone/>
              <a:defRPr/>
            </a:lvl9pPr>
          </a:lstStyle>
          <a:p/>
        </p:txBody>
      </p:sp>
      <p:sp>
        <p:nvSpPr>
          <p:cNvPr id="36" name="Google Shape;36;p5"/>
          <p:cNvSpPr txBox="1"/>
          <p:nvPr>
            <p:ph idx="10" type="dt"/>
          </p:nvPr>
        </p:nvSpPr>
        <p:spPr>
          <a:xfrm>
            <a:off x="5871224"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7" name="Google Shape;37;p5"/>
          <p:cNvSpPr txBox="1"/>
          <p:nvPr>
            <p:ph idx="11" type="ftr"/>
          </p:nvPr>
        </p:nvSpPr>
        <p:spPr>
          <a:xfrm>
            <a:off x="2819400" y="4918460"/>
            <a:ext cx="29277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5"/>
          <p:cNvSpPr txBox="1"/>
          <p:nvPr>
            <p:ph idx="12" type="sldNum"/>
          </p:nvPr>
        </p:nvSpPr>
        <p:spPr>
          <a:xfrm>
            <a:off x="7880884"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9" name="Shape 39"/>
        <p:cNvGrpSpPr/>
        <p:nvPr/>
      </p:nvGrpSpPr>
      <p:grpSpPr>
        <a:xfrm>
          <a:off x="0" y="0"/>
          <a:ext cx="0" cy="0"/>
          <a:chOff x="0" y="0"/>
          <a:chExt cx="0" cy="0"/>
        </a:xfrm>
      </p:grpSpPr>
      <p:sp>
        <p:nvSpPr>
          <p:cNvPr id="40" name="Google Shape;40;p6"/>
          <p:cNvSpPr txBox="1"/>
          <p:nvPr>
            <p:ph type="title"/>
          </p:nvPr>
        </p:nvSpPr>
        <p:spPr>
          <a:xfrm>
            <a:off x="1066800" y="2116378"/>
            <a:ext cx="6255600" cy="1021500"/>
          </a:xfrm>
          <a:prstGeom prst="rect">
            <a:avLst/>
          </a:prstGeom>
          <a:noFill/>
          <a:ln>
            <a:noFill/>
          </a:ln>
        </p:spPr>
        <p:txBody>
          <a:bodyPr anchorCtr="0" anchor="t" bIns="0" lIns="45700" spcFirstLastPara="1" rIns="45700" wrap="square" tIns="0">
            <a:noAutofit/>
          </a:bodyPr>
          <a:lstStyle>
            <a:lvl1pPr lvl="0" algn="r">
              <a:lnSpc>
                <a:spcPct val="100000"/>
              </a:lnSpc>
              <a:spcBef>
                <a:spcPts val="0"/>
              </a:spcBef>
              <a:spcAft>
                <a:spcPts val="0"/>
              </a:spcAft>
              <a:buClr>
                <a:srgbClr val="FEF7F0"/>
              </a:buClr>
              <a:buSzPts val="4200"/>
              <a:buFont typeface="Trebuchet MS"/>
              <a:buNone/>
              <a:defRPr b="1" sz="42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6"/>
          <p:cNvSpPr txBox="1"/>
          <p:nvPr>
            <p:ph idx="1" type="body"/>
          </p:nvPr>
        </p:nvSpPr>
        <p:spPr>
          <a:xfrm>
            <a:off x="1066800" y="1428750"/>
            <a:ext cx="6255600" cy="557700"/>
          </a:xfrm>
          <a:prstGeom prst="rect">
            <a:avLst/>
          </a:prstGeom>
          <a:noFill/>
          <a:ln>
            <a:noFill/>
          </a:ln>
        </p:spPr>
        <p:txBody>
          <a:bodyPr anchorCtr="0" anchor="b" bIns="45700" lIns="91425" spcFirstLastPara="1" rIns="91425" wrap="square" tIns="45700">
            <a:noAutofit/>
          </a:bodyPr>
          <a:lstStyle>
            <a:lvl1pPr indent="-228600" lvl="0" marL="457200" algn="r">
              <a:lnSpc>
                <a:spcPct val="100000"/>
              </a:lnSpc>
              <a:spcBef>
                <a:spcPts val="600"/>
              </a:spcBef>
              <a:spcAft>
                <a:spcPts val="0"/>
              </a:spcAft>
              <a:buSzPts val="1460"/>
              <a:buNone/>
              <a:defRPr sz="2000">
                <a:solidFill>
                  <a:schemeClr val="dk1"/>
                </a:solidFill>
              </a:defRPr>
            </a:lvl1pPr>
            <a:lvl2pPr indent="-228600" lvl="1" marL="914400" algn="l">
              <a:lnSpc>
                <a:spcPct val="100000"/>
              </a:lnSpc>
              <a:spcBef>
                <a:spcPts val="500"/>
              </a:spcBef>
              <a:spcAft>
                <a:spcPts val="0"/>
              </a:spcAft>
              <a:buSzPts val="1440"/>
              <a:buNone/>
              <a:defRPr sz="1800">
                <a:solidFill>
                  <a:srgbClr val="888888"/>
                </a:solidFill>
              </a:defRPr>
            </a:lvl2pPr>
            <a:lvl3pPr indent="-228600" lvl="2" marL="1371600" algn="l">
              <a:lnSpc>
                <a:spcPct val="100000"/>
              </a:lnSpc>
              <a:spcBef>
                <a:spcPts val="400"/>
              </a:spcBef>
              <a:spcAft>
                <a:spcPts val="0"/>
              </a:spcAft>
              <a:buSzPts val="960"/>
              <a:buNone/>
              <a:defRPr sz="1600">
                <a:solidFill>
                  <a:srgbClr val="888888"/>
                </a:solidFill>
              </a:defRPr>
            </a:lvl3pPr>
            <a:lvl4pPr indent="-228600" lvl="3" marL="1828800" algn="l">
              <a:lnSpc>
                <a:spcPct val="100000"/>
              </a:lnSpc>
              <a:spcBef>
                <a:spcPts val="280"/>
              </a:spcBef>
              <a:spcAft>
                <a:spcPts val="0"/>
              </a:spcAft>
              <a:buSzPts val="1120"/>
              <a:buNone/>
              <a:defRPr sz="1400">
                <a:solidFill>
                  <a:srgbClr val="888888"/>
                </a:solidFill>
              </a:defRPr>
            </a:lvl4pPr>
            <a:lvl5pPr indent="-228600" lvl="4" marL="2286000" algn="l">
              <a:lnSpc>
                <a:spcPct val="100000"/>
              </a:lnSpc>
              <a:spcBef>
                <a:spcPts val="400"/>
              </a:spcBef>
              <a:spcAft>
                <a:spcPts val="0"/>
              </a:spcAft>
              <a:buSzPts val="980"/>
              <a:buNone/>
              <a:defRPr sz="1400">
                <a:solidFill>
                  <a:srgbClr val="888888"/>
                </a:solidFill>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42" name="Google Shape;42;p6"/>
          <p:cNvSpPr txBox="1"/>
          <p:nvPr>
            <p:ph idx="10" type="dt"/>
          </p:nvPr>
        </p:nvSpPr>
        <p:spPr>
          <a:xfrm>
            <a:off x="4724238" y="4917608"/>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6"/>
          <p:cNvSpPr txBox="1"/>
          <p:nvPr>
            <p:ph idx="11" type="ftr"/>
          </p:nvPr>
        </p:nvSpPr>
        <p:spPr>
          <a:xfrm>
            <a:off x="1735358" y="4917608"/>
            <a:ext cx="2895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6"/>
          <p:cNvSpPr txBox="1"/>
          <p:nvPr>
            <p:ph idx="12" type="sldNum"/>
          </p:nvPr>
        </p:nvSpPr>
        <p:spPr>
          <a:xfrm>
            <a:off x="6733952" y="4916334"/>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45" name="Shape 45"/>
        <p:cNvGrpSpPr/>
        <p:nvPr/>
      </p:nvGrpSpPr>
      <p:grpSpPr>
        <a:xfrm>
          <a:off x="0" y="0"/>
          <a:ext cx="0" cy="0"/>
          <a:chOff x="0" y="0"/>
          <a:chExt cx="0" cy="0"/>
        </a:xfrm>
      </p:grpSpPr>
      <p:sp>
        <p:nvSpPr>
          <p:cNvPr id="46" name="Google Shape;46;p7"/>
          <p:cNvSpPr txBox="1"/>
          <p:nvPr>
            <p:ph type="title"/>
          </p:nvPr>
        </p:nvSpPr>
        <p:spPr>
          <a:xfrm>
            <a:off x="457200" y="240030"/>
            <a:ext cx="7242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7"/>
          <p:cNvSpPr txBox="1"/>
          <p:nvPr>
            <p:ph idx="1" type="body"/>
          </p:nvPr>
        </p:nvSpPr>
        <p:spPr>
          <a:xfrm>
            <a:off x="457200" y="1200150"/>
            <a:ext cx="3520500" cy="3394500"/>
          </a:xfrm>
          <a:prstGeom prst="rect">
            <a:avLst/>
          </a:prstGeom>
          <a:noFill/>
          <a:ln>
            <a:noFill/>
          </a:ln>
        </p:spPr>
        <p:txBody>
          <a:bodyPr anchorCtr="0" anchor="t" bIns="45700" lIns="91425" spcFirstLastPara="1" rIns="91425" wrap="square" tIns="45700">
            <a:noAutofit/>
          </a:bodyPr>
          <a:lstStyle>
            <a:lvl1pPr indent="-358394" lvl="0" marL="457200" algn="l">
              <a:lnSpc>
                <a:spcPct val="100000"/>
              </a:lnSpc>
              <a:spcBef>
                <a:spcPts val="600"/>
              </a:spcBef>
              <a:spcAft>
                <a:spcPts val="0"/>
              </a:spcAft>
              <a:buSzPts val="2044"/>
              <a:buChar char="⦿"/>
              <a:defRPr sz="2800"/>
            </a:lvl1pPr>
            <a:lvl2pPr indent="-350519" lvl="1" marL="914400" algn="l">
              <a:lnSpc>
                <a:spcPct val="100000"/>
              </a:lnSpc>
              <a:spcBef>
                <a:spcPts val="500"/>
              </a:spcBef>
              <a:spcAft>
                <a:spcPts val="0"/>
              </a:spcAft>
              <a:buSzPts val="1920"/>
              <a:buChar char="◼"/>
              <a:defRPr sz="2400"/>
            </a:lvl2pPr>
            <a:lvl3pPr indent="-304800" lvl="2" marL="1371600" algn="l">
              <a:lnSpc>
                <a:spcPct val="100000"/>
              </a:lnSpc>
              <a:spcBef>
                <a:spcPts val="400"/>
              </a:spcBef>
              <a:spcAft>
                <a:spcPts val="0"/>
              </a:spcAft>
              <a:buSzPts val="1200"/>
              <a:buChar char="?"/>
              <a:defRPr sz="2000"/>
            </a:lvl3pPr>
            <a:lvl4pPr indent="-320039" lvl="3" marL="1828800" algn="l">
              <a:lnSpc>
                <a:spcPct val="100000"/>
              </a:lnSpc>
              <a:spcBef>
                <a:spcPts val="360"/>
              </a:spcBef>
              <a:spcAft>
                <a:spcPts val="0"/>
              </a:spcAft>
              <a:buSzPts val="1440"/>
              <a:buChar char="⚫"/>
              <a:defRPr sz="1800"/>
            </a:lvl4pPr>
            <a:lvl5pPr indent="-308610" lvl="4" marL="2286000" algn="l">
              <a:lnSpc>
                <a:spcPct val="100000"/>
              </a:lnSpc>
              <a:spcBef>
                <a:spcPts val="400"/>
              </a:spcBef>
              <a:spcAft>
                <a:spcPts val="0"/>
              </a:spcAft>
              <a:buSzPts val="1260"/>
              <a:buChar char="◉"/>
              <a:defRPr sz="18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48" name="Google Shape;48;p7"/>
          <p:cNvSpPr txBox="1"/>
          <p:nvPr>
            <p:ph idx="2" type="body"/>
          </p:nvPr>
        </p:nvSpPr>
        <p:spPr>
          <a:xfrm>
            <a:off x="4178808" y="1200150"/>
            <a:ext cx="3520500" cy="3394500"/>
          </a:xfrm>
          <a:prstGeom prst="rect">
            <a:avLst/>
          </a:prstGeom>
          <a:noFill/>
          <a:ln>
            <a:noFill/>
          </a:ln>
        </p:spPr>
        <p:txBody>
          <a:bodyPr anchorCtr="0" anchor="t" bIns="45700" lIns="91425" spcFirstLastPara="1" rIns="91425" wrap="square" tIns="45700">
            <a:noAutofit/>
          </a:bodyPr>
          <a:lstStyle>
            <a:lvl1pPr indent="-358394" lvl="0" marL="457200" algn="l">
              <a:lnSpc>
                <a:spcPct val="100000"/>
              </a:lnSpc>
              <a:spcBef>
                <a:spcPts val="600"/>
              </a:spcBef>
              <a:spcAft>
                <a:spcPts val="0"/>
              </a:spcAft>
              <a:buSzPts val="2044"/>
              <a:buChar char="⦿"/>
              <a:defRPr sz="2800"/>
            </a:lvl1pPr>
            <a:lvl2pPr indent="-350519" lvl="1" marL="914400" algn="l">
              <a:lnSpc>
                <a:spcPct val="100000"/>
              </a:lnSpc>
              <a:spcBef>
                <a:spcPts val="500"/>
              </a:spcBef>
              <a:spcAft>
                <a:spcPts val="0"/>
              </a:spcAft>
              <a:buSzPts val="1920"/>
              <a:buChar char="◼"/>
              <a:defRPr sz="2400"/>
            </a:lvl2pPr>
            <a:lvl3pPr indent="-304800" lvl="2" marL="1371600" algn="l">
              <a:lnSpc>
                <a:spcPct val="100000"/>
              </a:lnSpc>
              <a:spcBef>
                <a:spcPts val="400"/>
              </a:spcBef>
              <a:spcAft>
                <a:spcPts val="0"/>
              </a:spcAft>
              <a:buSzPts val="1200"/>
              <a:buChar char="?"/>
              <a:defRPr sz="2000"/>
            </a:lvl3pPr>
            <a:lvl4pPr indent="-320039" lvl="3" marL="1828800" algn="l">
              <a:lnSpc>
                <a:spcPct val="100000"/>
              </a:lnSpc>
              <a:spcBef>
                <a:spcPts val="360"/>
              </a:spcBef>
              <a:spcAft>
                <a:spcPts val="0"/>
              </a:spcAft>
              <a:buSzPts val="1440"/>
              <a:buChar char="⚫"/>
              <a:defRPr sz="1800"/>
            </a:lvl4pPr>
            <a:lvl5pPr indent="-308610" lvl="4" marL="2286000" algn="l">
              <a:lnSpc>
                <a:spcPct val="100000"/>
              </a:lnSpc>
              <a:spcBef>
                <a:spcPts val="400"/>
              </a:spcBef>
              <a:spcAft>
                <a:spcPts val="0"/>
              </a:spcAft>
              <a:buSzPts val="1260"/>
              <a:buChar char="◉"/>
              <a:defRPr sz="18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49" name="Google Shape;49;p7"/>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7"/>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7"/>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52" name="Shape 52"/>
        <p:cNvGrpSpPr/>
        <p:nvPr/>
      </p:nvGrpSpPr>
      <p:grpSpPr>
        <a:xfrm>
          <a:off x="0" y="0"/>
          <a:ext cx="0" cy="0"/>
          <a:chOff x="0" y="0"/>
          <a:chExt cx="0" cy="0"/>
        </a:xfrm>
      </p:grpSpPr>
      <p:sp>
        <p:nvSpPr>
          <p:cNvPr id="53" name="Google Shape;53;p8"/>
          <p:cNvSpPr txBox="1"/>
          <p:nvPr>
            <p:ph type="title"/>
          </p:nvPr>
        </p:nvSpPr>
        <p:spPr>
          <a:xfrm>
            <a:off x="457200" y="240030"/>
            <a:ext cx="7242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3800"/>
              <a:buFont typeface="Trebuchet MS"/>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8"/>
          <p:cNvSpPr txBox="1"/>
          <p:nvPr>
            <p:ph idx="1" type="body"/>
          </p:nvPr>
        </p:nvSpPr>
        <p:spPr>
          <a:xfrm>
            <a:off x="457200" y="4400550"/>
            <a:ext cx="3520500" cy="342900"/>
          </a:xfrm>
          <a:prstGeom prst="rect">
            <a:avLst/>
          </a:prstGeom>
          <a:no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lvl1pPr indent="-228600" lvl="0" marL="457200" algn="ctr">
              <a:lnSpc>
                <a:spcPct val="100000"/>
              </a:lnSpc>
              <a:spcBef>
                <a:spcPts val="600"/>
              </a:spcBef>
              <a:spcAft>
                <a:spcPts val="0"/>
              </a:spcAft>
              <a:buSzPts val="1314"/>
              <a:buNone/>
              <a:defRPr b="1" sz="1800">
                <a:solidFill>
                  <a:schemeClr val="dk2"/>
                </a:solidFill>
                <a:latin typeface="Trebuchet MS"/>
                <a:ea typeface="Trebuchet MS"/>
                <a:cs typeface="Trebuchet MS"/>
                <a:sym typeface="Trebuchet MS"/>
              </a:defRPr>
            </a:lvl1pPr>
            <a:lvl2pPr indent="-228600" lvl="1" marL="914400" algn="l">
              <a:lnSpc>
                <a:spcPct val="100000"/>
              </a:lnSpc>
              <a:spcBef>
                <a:spcPts val="500"/>
              </a:spcBef>
              <a:spcAft>
                <a:spcPts val="0"/>
              </a:spcAft>
              <a:buSzPts val="1600"/>
              <a:buNone/>
              <a:defRPr b="1" sz="2000">
                <a:solidFill>
                  <a:schemeClr val="lt1"/>
                </a:solidFill>
                <a:latin typeface="Trebuchet MS"/>
                <a:ea typeface="Trebuchet MS"/>
                <a:cs typeface="Trebuchet MS"/>
                <a:sym typeface="Trebuchet MS"/>
              </a:defRPr>
            </a:lvl2pPr>
            <a:lvl3pPr indent="-228600" lvl="2" marL="1371600" algn="l">
              <a:lnSpc>
                <a:spcPct val="100000"/>
              </a:lnSpc>
              <a:spcBef>
                <a:spcPts val="400"/>
              </a:spcBef>
              <a:spcAft>
                <a:spcPts val="0"/>
              </a:spcAft>
              <a:buSzPts val="1080"/>
              <a:buNone/>
              <a:defRPr b="1" sz="1800">
                <a:solidFill>
                  <a:schemeClr val="lt1"/>
                </a:solidFill>
                <a:latin typeface="Trebuchet MS"/>
                <a:ea typeface="Trebuchet MS"/>
                <a:cs typeface="Trebuchet MS"/>
                <a:sym typeface="Trebuchet MS"/>
              </a:defRPr>
            </a:lvl3pPr>
            <a:lvl4pPr indent="-228600" lvl="3" marL="1828800" algn="l">
              <a:lnSpc>
                <a:spcPct val="100000"/>
              </a:lnSpc>
              <a:spcBef>
                <a:spcPts val="320"/>
              </a:spcBef>
              <a:spcAft>
                <a:spcPts val="0"/>
              </a:spcAft>
              <a:buSzPts val="1280"/>
              <a:buNone/>
              <a:defRPr b="1" sz="1600">
                <a:solidFill>
                  <a:schemeClr val="lt1"/>
                </a:solidFill>
                <a:latin typeface="Trebuchet MS"/>
                <a:ea typeface="Trebuchet MS"/>
                <a:cs typeface="Trebuchet MS"/>
                <a:sym typeface="Trebuchet MS"/>
              </a:defRPr>
            </a:lvl4pPr>
            <a:lvl5pPr indent="-228600" lvl="4" marL="2286000" algn="l">
              <a:lnSpc>
                <a:spcPct val="100000"/>
              </a:lnSpc>
              <a:spcBef>
                <a:spcPts val="400"/>
              </a:spcBef>
              <a:spcAft>
                <a:spcPts val="0"/>
              </a:spcAft>
              <a:buSzPts val="1120"/>
              <a:buNone/>
              <a:defRPr b="1" sz="1600">
                <a:solidFill>
                  <a:schemeClr val="lt1"/>
                </a:solidFill>
                <a:latin typeface="Trebuchet MS"/>
                <a:ea typeface="Trebuchet MS"/>
                <a:cs typeface="Trebuchet MS"/>
                <a:sym typeface="Trebuchet MS"/>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5" name="Google Shape;55;p8"/>
          <p:cNvSpPr txBox="1"/>
          <p:nvPr>
            <p:ph idx="2" type="body"/>
          </p:nvPr>
        </p:nvSpPr>
        <p:spPr>
          <a:xfrm>
            <a:off x="4178808" y="4400550"/>
            <a:ext cx="3520500" cy="342900"/>
          </a:xfrm>
          <a:prstGeom prst="rect">
            <a:avLst/>
          </a:prstGeom>
          <a:no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lvl1pPr indent="-228600" lvl="0" marL="457200" algn="ctr">
              <a:lnSpc>
                <a:spcPct val="100000"/>
              </a:lnSpc>
              <a:spcBef>
                <a:spcPts val="600"/>
              </a:spcBef>
              <a:spcAft>
                <a:spcPts val="0"/>
              </a:spcAft>
              <a:buSzPts val="1314"/>
              <a:buNone/>
              <a:defRPr b="1" sz="1800">
                <a:solidFill>
                  <a:schemeClr val="dk2"/>
                </a:solidFill>
                <a:latin typeface="Trebuchet MS"/>
                <a:ea typeface="Trebuchet MS"/>
                <a:cs typeface="Trebuchet MS"/>
                <a:sym typeface="Trebuchet MS"/>
              </a:defRPr>
            </a:lvl1pPr>
            <a:lvl2pPr indent="-228600" lvl="1" marL="914400" algn="l">
              <a:lnSpc>
                <a:spcPct val="100000"/>
              </a:lnSpc>
              <a:spcBef>
                <a:spcPts val="500"/>
              </a:spcBef>
              <a:spcAft>
                <a:spcPts val="0"/>
              </a:spcAft>
              <a:buSzPts val="1600"/>
              <a:buNone/>
              <a:defRPr b="1" sz="2000">
                <a:solidFill>
                  <a:schemeClr val="lt1"/>
                </a:solidFill>
                <a:latin typeface="Trebuchet MS"/>
                <a:ea typeface="Trebuchet MS"/>
                <a:cs typeface="Trebuchet MS"/>
                <a:sym typeface="Trebuchet MS"/>
              </a:defRPr>
            </a:lvl2pPr>
            <a:lvl3pPr indent="-228600" lvl="2" marL="1371600" algn="l">
              <a:lnSpc>
                <a:spcPct val="100000"/>
              </a:lnSpc>
              <a:spcBef>
                <a:spcPts val="400"/>
              </a:spcBef>
              <a:spcAft>
                <a:spcPts val="0"/>
              </a:spcAft>
              <a:buSzPts val="1080"/>
              <a:buNone/>
              <a:defRPr b="1" sz="1800">
                <a:solidFill>
                  <a:schemeClr val="lt1"/>
                </a:solidFill>
                <a:latin typeface="Trebuchet MS"/>
                <a:ea typeface="Trebuchet MS"/>
                <a:cs typeface="Trebuchet MS"/>
                <a:sym typeface="Trebuchet MS"/>
              </a:defRPr>
            </a:lvl3pPr>
            <a:lvl4pPr indent="-228600" lvl="3" marL="1828800" algn="l">
              <a:lnSpc>
                <a:spcPct val="100000"/>
              </a:lnSpc>
              <a:spcBef>
                <a:spcPts val="320"/>
              </a:spcBef>
              <a:spcAft>
                <a:spcPts val="0"/>
              </a:spcAft>
              <a:buSzPts val="1280"/>
              <a:buNone/>
              <a:defRPr b="1" sz="1600">
                <a:solidFill>
                  <a:schemeClr val="lt1"/>
                </a:solidFill>
                <a:latin typeface="Trebuchet MS"/>
                <a:ea typeface="Trebuchet MS"/>
                <a:cs typeface="Trebuchet MS"/>
                <a:sym typeface="Trebuchet MS"/>
              </a:defRPr>
            </a:lvl4pPr>
            <a:lvl5pPr indent="-228600" lvl="4" marL="2286000" algn="l">
              <a:lnSpc>
                <a:spcPct val="100000"/>
              </a:lnSpc>
              <a:spcBef>
                <a:spcPts val="400"/>
              </a:spcBef>
              <a:spcAft>
                <a:spcPts val="0"/>
              </a:spcAft>
              <a:buSzPts val="1120"/>
              <a:buNone/>
              <a:defRPr b="1" sz="1600">
                <a:solidFill>
                  <a:schemeClr val="lt1"/>
                </a:solidFill>
                <a:latin typeface="Trebuchet MS"/>
                <a:ea typeface="Trebuchet MS"/>
                <a:cs typeface="Trebuchet MS"/>
                <a:sym typeface="Trebuchet MS"/>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6" name="Google Shape;56;p8"/>
          <p:cNvSpPr txBox="1"/>
          <p:nvPr>
            <p:ph idx="3" type="body"/>
          </p:nvPr>
        </p:nvSpPr>
        <p:spPr>
          <a:xfrm>
            <a:off x="457200" y="1283880"/>
            <a:ext cx="3520500" cy="3086100"/>
          </a:xfrm>
          <a:prstGeom prst="rect">
            <a:avLst/>
          </a:prstGeom>
          <a:noFill/>
          <a:ln>
            <a:noFill/>
          </a:ln>
        </p:spPr>
        <p:txBody>
          <a:bodyPr anchorCtr="0" anchor="t" bIns="45700" lIns="91425" spcFirstLastPara="1" rIns="91425" wrap="square" tIns="45700">
            <a:noAutofit/>
          </a:bodyPr>
          <a:lstStyle>
            <a:lvl1pPr indent="-339852" lvl="0" marL="457200" algn="l">
              <a:lnSpc>
                <a:spcPct val="100000"/>
              </a:lnSpc>
              <a:spcBef>
                <a:spcPts val="600"/>
              </a:spcBef>
              <a:spcAft>
                <a:spcPts val="0"/>
              </a:spcAft>
              <a:buSzPts val="1752"/>
              <a:buChar char="⦿"/>
              <a:defRPr sz="2400"/>
            </a:lvl1pPr>
            <a:lvl2pPr indent="-330200" lvl="1" marL="914400" algn="l">
              <a:lnSpc>
                <a:spcPct val="100000"/>
              </a:lnSpc>
              <a:spcBef>
                <a:spcPts val="500"/>
              </a:spcBef>
              <a:spcAft>
                <a:spcPts val="0"/>
              </a:spcAft>
              <a:buSzPts val="1600"/>
              <a:buChar char="◼"/>
              <a:defRPr sz="2000"/>
            </a:lvl2pPr>
            <a:lvl3pPr indent="-297180" lvl="2" marL="1371600" algn="l">
              <a:lnSpc>
                <a:spcPct val="100000"/>
              </a:lnSpc>
              <a:spcBef>
                <a:spcPts val="400"/>
              </a:spcBef>
              <a:spcAft>
                <a:spcPts val="0"/>
              </a:spcAft>
              <a:buSzPts val="1080"/>
              <a:buChar char="?"/>
              <a:defRPr sz="1800"/>
            </a:lvl3pPr>
            <a:lvl4pPr indent="-309880" lvl="3" marL="1828800" algn="l">
              <a:lnSpc>
                <a:spcPct val="100000"/>
              </a:lnSpc>
              <a:spcBef>
                <a:spcPts val="320"/>
              </a:spcBef>
              <a:spcAft>
                <a:spcPts val="0"/>
              </a:spcAft>
              <a:buSzPts val="1280"/>
              <a:buChar char="⚫"/>
              <a:defRPr sz="1600"/>
            </a:lvl4pPr>
            <a:lvl5pPr indent="-299720" lvl="4" marL="2286000" algn="l">
              <a:lnSpc>
                <a:spcPct val="100000"/>
              </a:lnSpc>
              <a:spcBef>
                <a:spcPts val="400"/>
              </a:spcBef>
              <a:spcAft>
                <a:spcPts val="0"/>
              </a:spcAft>
              <a:buSzPts val="1120"/>
              <a:buChar char="◉"/>
              <a:defRPr sz="16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7" name="Google Shape;57;p8"/>
          <p:cNvSpPr txBox="1"/>
          <p:nvPr>
            <p:ph idx="4" type="body"/>
          </p:nvPr>
        </p:nvSpPr>
        <p:spPr>
          <a:xfrm>
            <a:off x="4178808" y="1283880"/>
            <a:ext cx="3520500" cy="3086100"/>
          </a:xfrm>
          <a:prstGeom prst="rect">
            <a:avLst/>
          </a:prstGeom>
          <a:noFill/>
          <a:ln>
            <a:noFill/>
          </a:ln>
        </p:spPr>
        <p:txBody>
          <a:bodyPr anchorCtr="0" anchor="t" bIns="45700" lIns="91425" spcFirstLastPara="1" rIns="91425" wrap="square" tIns="45700">
            <a:noAutofit/>
          </a:bodyPr>
          <a:lstStyle>
            <a:lvl1pPr indent="-339852" lvl="0" marL="457200" algn="l">
              <a:lnSpc>
                <a:spcPct val="100000"/>
              </a:lnSpc>
              <a:spcBef>
                <a:spcPts val="600"/>
              </a:spcBef>
              <a:spcAft>
                <a:spcPts val="0"/>
              </a:spcAft>
              <a:buSzPts val="1752"/>
              <a:buChar char="⦿"/>
              <a:defRPr sz="2400"/>
            </a:lvl1pPr>
            <a:lvl2pPr indent="-330200" lvl="1" marL="914400" algn="l">
              <a:lnSpc>
                <a:spcPct val="100000"/>
              </a:lnSpc>
              <a:spcBef>
                <a:spcPts val="500"/>
              </a:spcBef>
              <a:spcAft>
                <a:spcPts val="0"/>
              </a:spcAft>
              <a:buSzPts val="1600"/>
              <a:buChar char="◼"/>
              <a:defRPr sz="2000"/>
            </a:lvl2pPr>
            <a:lvl3pPr indent="-297180" lvl="2" marL="1371600" algn="l">
              <a:lnSpc>
                <a:spcPct val="100000"/>
              </a:lnSpc>
              <a:spcBef>
                <a:spcPts val="400"/>
              </a:spcBef>
              <a:spcAft>
                <a:spcPts val="0"/>
              </a:spcAft>
              <a:buSzPts val="1080"/>
              <a:buChar char="?"/>
              <a:defRPr sz="1800"/>
            </a:lvl3pPr>
            <a:lvl4pPr indent="-309880" lvl="3" marL="1828800" algn="l">
              <a:lnSpc>
                <a:spcPct val="100000"/>
              </a:lnSpc>
              <a:spcBef>
                <a:spcPts val="320"/>
              </a:spcBef>
              <a:spcAft>
                <a:spcPts val="0"/>
              </a:spcAft>
              <a:buSzPts val="1280"/>
              <a:buChar char="⚫"/>
              <a:defRPr sz="1600"/>
            </a:lvl4pPr>
            <a:lvl5pPr indent="-299720" lvl="4" marL="2286000" algn="l">
              <a:lnSpc>
                <a:spcPct val="100000"/>
              </a:lnSpc>
              <a:spcBef>
                <a:spcPts val="400"/>
              </a:spcBef>
              <a:spcAft>
                <a:spcPts val="0"/>
              </a:spcAft>
              <a:buSzPts val="1120"/>
              <a:buChar char="◉"/>
              <a:defRPr sz="16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8" name="Google Shape;58;p8"/>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8"/>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8"/>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61" name="Shape 61"/>
        <p:cNvGrpSpPr/>
        <p:nvPr/>
      </p:nvGrpSpPr>
      <p:grpSpPr>
        <a:xfrm>
          <a:off x="0" y="0"/>
          <a:ext cx="0" cy="0"/>
          <a:chOff x="0" y="0"/>
          <a:chExt cx="0" cy="0"/>
        </a:xfrm>
      </p:grpSpPr>
      <p:sp>
        <p:nvSpPr>
          <p:cNvPr id="62" name="Google Shape;62;p9"/>
          <p:cNvSpPr txBox="1"/>
          <p:nvPr>
            <p:ph type="title"/>
          </p:nvPr>
        </p:nvSpPr>
        <p:spPr>
          <a:xfrm>
            <a:off x="457200" y="240030"/>
            <a:ext cx="7242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9"/>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9"/>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9"/>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66" name="Shape 66"/>
        <p:cNvGrpSpPr/>
        <p:nvPr/>
      </p:nvGrpSpPr>
      <p:grpSpPr>
        <a:xfrm>
          <a:off x="0" y="0"/>
          <a:ext cx="0" cy="0"/>
          <a:chOff x="0" y="0"/>
          <a:chExt cx="0" cy="0"/>
        </a:xfrm>
      </p:grpSpPr>
      <p:sp>
        <p:nvSpPr>
          <p:cNvPr id="67" name="Google Shape;67;p10"/>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10"/>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10"/>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theme" Target="../theme/theme1.xml"/><Relationship Id="rId14" Type="http://schemas.openxmlformats.org/officeDocument/2006/relationships/slideLayout" Target="../slideLayouts/slideLayout1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5" name="Shape 5"/>
        <p:cNvGrpSpPr/>
        <p:nvPr/>
      </p:nvGrpSpPr>
      <p:grpSpPr>
        <a:xfrm>
          <a:off x="0" y="0"/>
          <a:ext cx="0" cy="0"/>
          <a:chOff x="0" y="0"/>
          <a:chExt cx="0" cy="0"/>
        </a:xfrm>
      </p:grpSpPr>
      <p:sp>
        <p:nvSpPr>
          <p:cNvPr id="6" name="Google Shape;6;p1"/>
          <p:cNvSpPr/>
          <p:nvPr/>
        </p:nvSpPr>
        <p:spPr>
          <a:xfrm flipH="1">
            <a:off x="8153400" y="0"/>
            <a:ext cx="990600" cy="5143500"/>
          </a:xfrm>
          <a:prstGeom prst="rect">
            <a:avLst/>
          </a:prstGeom>
          <a:blipFill rotWithShape="1">
            <a:blip r:embed="rId1">
              <a:alphaModFix amt="43000"/>
            </a:blip>
            <a:tile algn="tl" flip="none" tx="0" sx="50000" ty="0" sy="50000"/>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Trebuchet MS"/>
              <a:ea typeface="Trebuchet MS"/>
              <a:cs typeface="Trebuchet MS"/>
              <a:sym typeface="Trebuchet MS"/>
            </a:endParaRPr>
          </a:p>
        </p:txBody>
      </p:sp>
      <p:sp>
        <p:nvSpPr>
          <p:cNvPr id="7" name="Google Shape;7;p1"/>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lvl1pPr lvl="0" marR="0" rtl="0" algn="l">
              <a:lnSpc>
                <a:spcPct val="100000"/>
              </a:lnSpc>
              <a:spcBef>
                <a:spcPts val="0"/>
              </a:spcBef>
              <a:spcAft>
                <a:spcPts val="0"/>
              </a:spcAft>
              <a:buClr>
                <a:srgbClr val="FEF7F0"/>
              </a:buClr>
              <a:buSzPts val="3800"/>
              <a:buFont typeface="Trebuchet MS"/>
              <a:buNone/>
              <a:defRPr b="1" i="0" sz="3800" u="none" cap="none" strike="noStrike">
                <a:solidFill>
                  <a:srgbClr val="FEF7F0"/>
                </a:solidFill>
                <a:latin typeface="Trebuchet MS"/>
                <a:ea typeface="Trebuchet MS"/>
                <a:cs typeface="Trebuchet MS"/>
                <a:sym typeface="Trebuchet M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8" name="Google Shape;8;p1"/>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lvl1pPr indent="-349123" lvl="0" marL="457200" marR="0" rtl="0" algn="l">
              <a:lnSpc>
                <a:spcPct val="100000"/>
              </a:lnSpc>
              <a:spcBef>
                <a:spcPts val="600"/>
              </a:spcBef>
              <a:spcAft>
                <a:spcPts val="0"/>
              </a:spcAft>
              <a:buClr>
                <a:schemeClr val="dk2"/>
              </a:buClr>
              <a:buSzPts val="1898"/>
              <a:buFont typeface="Noto Sans Symbols"/>
              <a:buChar char="⦿"/>
              <a:defRPr b="0" i="0" sz="2600" u="none" cap="none" strike="noStrike">
                <a:solidFill>
                  <a:schemeClr val="dk1"/>
                </a:solidFill>
                <a:latin typeface="Trebuchet MS"/>
                <a:ea typeface="Trebuchet MS"/>
                <a:cs typeface="Trebuchet MS"/>
                <a:sym typeface="Trebuchet MS"/>
              </a:defRPr>
            </a:lvl1pPr>
            <a:lvl2pPr indent="-345440" lvl="1" marL="914400" marR="0" rtl="0" algn="l">
              <a:lnSpc>
                <a:spcPct val="100000"/>
              </a:lnSpc>
              <a:spcBef>
                <a:spcPts val="500"/>
              </a:spcBef>
              <a:spcAft>
                <a:spcPts val="0"/>
              </a:spcAft>
              <a:buClr>
                <a:schemeClr val="accent4"/>
              </a:buClr>
              <a:buSzPts val="1840"/>
              <a:buFont typeface="Noto Sans Symbols"/>
              <a:buChar char="◼"/>
              <a:defRPr b="0" i="0" sz="2300" u="none" cap="none" strike="noStrike">
                <a:solidFill>
                  <a:srgbClr val="6C6C6C"/>
                </a:solidFill>
                <a:latin typeface="Trebuchet MS"/>
                <a:ea typeface="Trebuchet MS"/>
                <a:cs typeface="Trebuchet MS"/>
                <a:sym typeface="Trebuchet MS"/>
              </a:defRPr>
            </a:lvl2pPr>
            <a:lvl3pPr indent="-304800" lvl="2" marL="1371600" marR="0" rtl="0" algn="l">
              <a:lnSpc>
                <a:spcPct val="100000"/>
              </a:lnSpc>
              <a:spcBef>
                <a:spcPts val="400"/>
              </a:spcBef>
              <a:spcAft>
                <a:spcPts val="0"/>
              </a:spcAft>
              <a:buClr>
                <a:schemeClr val="accent4"/>
              </a:buClr>
              <a:buSzPts val="1200"/>
              <a:buFont typeface="Noto Sans Symbols"/>
              <a:buChar char="🞆"/>
              <a:defRPr b="0" i="0" sz="2000" u="none" cap="none" strike="noStrike">
                <a:solidFill>
                  <a:schemeClr val="dk1"/>
                </a:solidFill>
                <a:latin typeface="Trebuchet MS"/>
                <a:ea typeface="Trebuchet MS"/>
                <a:cs typeface="Trebuchet MS"/>
                <a:sym typeface="Trebuchet MS"/>
              </a:defRPr>
            </a:lvl3pPr>
            <a:lvl4pPr indent="-330200" lvl="3" marL="1828800" marR="0" rtl="0" algn="l">
              <a:lnSpc>
                <a:spcPct val="100000"/>
              </a:lnSpc>
              <a:spcBef>
                <a:spcPts val="400"/>
              </a:spcBef>
              <a:spcAft>
                <a:spcPts val="0"/>
              </a:spcAft>
              <a:buClr>
                <a:schemeClr val="accent4"/>
              </a:buClr>
              <a:buSzPts val="1600"/>
              <a:buFont typeface="Noto Sans Symbols"/>
              <a:buChar char="⚫"/>
              <a:defRPr b="0" i="0" sz="2000" u="none" cap="none" strike="noStrike">
                <a:solidFill>
                  <a:srgbClr val="6C6C6C"/>
                </a:solidFill>
                <a:latin typeface="Trebuchet MS"/>
                <a:ea typeface="Trebuchet MS"/>
                <a:cs typeface="Trebuchet MS"/>
                <a:sym typeface="Trebuchet MS"/>
              </a:defRPr>
            </a:lvl4pPr>
            <a:lvl5pPr indent="-308610" lvl="4" marL="2286000" marR="0" rtl="0" algn="l">
              <a:lnSpc>
                <a:spcPct val="100000"/>
              </a:lnSpc>
              <a:spcBef>
                <a:spcPts val="400"/>
              </a:spcBef>
              <a:spcAft>
                <a:spcPts val="0"/>
              </a:spcAft>
              <a:buClr>
                <a:schemeClr val="accent4"/>
              </a:buClr>
              <a:buSzPts val="1260"/>
              <a:buFont typeface="Noto Sans Symbols"/>
              <a:buChar char="◉"/>
              <a:defRPr b="0" i="0" sz="1800" u="none" cap="none" strike="noStrike">
                <a:solidFill>
                  <a:schemeClr val="dk1"/>
                </a:solidFill>
                <a:latin typeface="Trebuchet MS"/>
                <a:ea typeface="Trebuchet MS"/>
                <a:cs typeface="Trebuchet MS"/>
                <a:sym typeface="Trebuchet MS"/>
              </a:defRPr>
            </a:lvl5pPr>
            <a:lvl6pPr indent="-320039" lvl="5" marL="2743200" marR="0" rtl="0" algn="l">
              <a:lnSpc>
                <a:spcPct val="100000"/>
              </a:lnSpc>
              <a:spcBef>
                <a:spcPts val="400"/>
              </a:spcBef>
              <a:spcAft>
                <a:spcPts val="0"/>
              </a:spcAft>
              <a:buClr>
                <a:schemeClr val="accent4"/>
              </a:buClr>
              <a:buSzPts val="1440"/>
              <a:buFont typeface="Noto Sans Symbols"/>
              <a:buChar char="⚫"/>
              <a:defRPr b="0" i="0" sz="1800" u="none" cap="none" strike="noStrike">
                <a:solidFill>
                  <a:srgbClr val="6C6C6C"/>
                </a:solidFill>
                <a:latin typeface="Trebuchet MS"/>
                <a:ea typeface="Trebuchet MS"/>
                <a:cs typeface="Trebuchet MS"/>
                <a:sym typeface="Trebuchet MS"/>
              </a:defRPr>
            </a:lvl6pPr>
            <a:lvl7pPr indent="-309879" lvl="6" marL="3200400" marR="0" rtl="0" algn="l">
              <a:lnSpc>
                <a:spcPct val="100000"/>
              </a:lnSpc>
              <a:spcBef>
                <a:spcPts val="320"/>
              </a:spcBef>
              <a:spcAft>
                <a:spcPts val="0"/>
              </a:spcAft>
              <a:buClr>
                <a:schemeClr val="accent4"/>
              </a:buClr>
              <a:buSzPts val="1280"/>
              <a:buFont typeface="Noto Sans Symbols"/>
              <a:buChar char="◼"/>
              <a:defRPr b="0" i="0" sz="1600" u="none" cap="none" strike="noStrike">
                <a:solidFill>
                  <a:schemeClr val="dk1"/>
                </a:solidFill>
                <a:latin typeface="Trebuchet MS"/>
                <a:ea typeface="Trebuchet MS"/>
                <a:cs typeface="Trebuchet MS"/>
                <a:sym typeface="Trebuchet MS"/>
              </a:defRPr>
            </a:lvl7pPr>
            <a:lvl8pPr indent="-330200" lvl="7" marL="3657600" marR="0" rtl="0" algn="l">
              <a:lnSpc>
                <a:spcPct val="100000"/>
              </a:lnSpc>
              <a:spcBef>
                <a:spcPts val="300"/>
              </a:spcBef>
              <a:spcAft>
                <a:spcPts val="0"/>
              </a:spcAft>
              <a:buClr>
                <a:schemeClr val="accent4"/>
              </a:buClr>
              <a:buSzPts val="1600"/>
              <a:buFont typeface="Trebuchet MS"/>
              <a:buChar char="•"/>
              <a:defRPr b="0" i="0" sz="1600" u="none" cap="none" strike="noStrike">
                <a:solidFill>
                  <a:srgbClr val="6C6C6C"/>
                </a:solidFill>
                <a:latin typeface="Trebuchet MS"/>
                <a:ea typeface="Trebuchet MS"/>
                <a:cs typeface="Trebuchet MS"/>
                <a:sym typeface="Trebuchet MS"/>
              </a:defRPr>
            </a:lvl8pPr>
            <a:lvl9pPr indent="-317500" lvl="8" marL="4114800" marR="0" rtl="0" algn="l">
              <a:lnSpc>
                <a:spcPct val="100000"/>
              </a:lnSpc>
              <a:spcBef>
                <a:spcPts val="280"/>
              </a:spcBef>
              <a:spcAft>
                <a:spcPts val="0"/>
              </a:spcAft>
              <a:buClr>
                <a:schemeClr val="accent4"/>
              </a:buClr>
              <a:buSzPts val="1400"/>
              <a:buFont typeface="Noto Sans Symbols"/>
              <a:buChar char="▪"/>
              <a:defRPr b="0" i="0" sz="1400" u="none" cap="none" strike="noStrike">
                <a:solidFill>
                  <a:schemeClr val="dk1"/>
                </a:solidFill>
                <a:latin typeface="Trebuchet MS"/>
                <a:ea typeface="Trebuchet MS"/>
                <a:cs typeface="Trebuchet MS"/>
                <a:sym typeface="Trebuchet MS"/>
              </a:defRPr>
            </a:lvl9pPr>
          </a:lstStyle>
          <a:p/>
        </p:txBody>
      </p:sp>
      <p:sp>
        <p:nvSpPr>
          <p:cNvPr id="9" name="Google Shape;9;p1"/>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marR="0" rtl="0" algn="l">
              <a:lnSpc>
                <a:spcPct val="100000"/>
              </a:lnSpc>
              <a:spcBef>
                <a:spcPts val="0"/>
              </a:spcBef>
              <a:spcAft>
                <a:spcPts val="0"/>
              </a:spcAft>
              <a:buClr>
                <a:srgbClr val="000000"/>
              </a:buClr>
              <a:buSzPts val="1400"/>
              <a:buFont typeface="Arial"/>
              <a:buNone/>
              <a:defRPr b="0" i="0" sz="1000" u="none" cap="none" strike="noStrike">
                <a:solidFill>
                  <a:schemeClr val="dk2"/>
                </a:solidFill>
                <a:latin typeface="Trebuchet MS"/>
                <a:ea typeface="Trebuchet MS"/>
                <a:cs typeface="Trebuchet MS"/>
                <a:sym typeface="Trebuchet M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9pPr>
          </a:lstStyle>
          <a:p/>
        </p:txBody>
      </p:sp>
      <p:sp>
        <p:nvSpPr>
          <p:cNvPr id="10" name="Google Shape;10;p1"/>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marR="0" rtl="0" algn="r">
              <a:lnSpc>
                <a:spcPct val="100000"/>
              </a:lnSpc>
              <a:spcBef>
                <a:spcPts val="0"/>
              </a:spcBef>
              <a:spcAft>
                <a:spcPts val="0"/>
              </a:spcAft>
              <a:buClr>
                <a:srgbClr val="000000"/>
              </a:buClr>
              <a:buSzPts val="1400"/>
              <a:buFont typeface="Arial"/>
              <a:buNone/>
              <a:defRPr b="0" i="0" sz="1000" u="none" cap="none" strike="noStrike">
                <a:solidFill>
                  <a:schemeClr val="dk2"/>
                </a:solidFill>
                <a:latin typeface="Trebuchet MS"/>
                <a:ea typeface="Trebuchet MS"/>
                <a:cs typeface="Trebuchet MS"/>
                <a:sym typeface="Trebuchet M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9pPr>
          </a:lstStyle>
          <a:p/>
        </p:txBody>
      </p:sp>
      <p:sp>
        <p:nvSpPr>
          <p:cNvPr id="11" name="Google Shape;11;p1"/>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1" Type="http://schemas.openxmlformats.org/officeDocument/2006/relationships/hyperlink" Target="http://www.youtube.com/watch?v=gysgCEGXgmE" TargetMode="External"/><Relationship Id="rId10" Type="http://schemas.openxmlformats.org/officeDocument/2006/relationships/image" Target="../media/image5.jpg"/><Relationship Id="rId13" Type="http://schemas.openxmlformats.org/officeDocument/2006/relationships/hyperlink" Target="http://www.youtube.com/watch?v=c4CSGZGbX30" TargetMode="External"/><Relationship Id="rId12" Type="http://schemas.openxmlformats.org/officeDocument/2006/relationships/image" Target="../media/image8.jpg"/><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www.youtube.com/watch?v=4ASKMcdCc3g" TargetMode="External"/><Relationship Id="rId4" Type="http://schemas.openxmlformats.org/officeDocument/2006/relationships/image" Target="../media/image6.jpg"/><Relationship Id="rId9" Type="http://schemas.openxmlformats.org/officeDocument/2006/relationships/hyperlink" Target="http://www.youtube.com/watch?v=ezDjGtRbSPM" TargetMode="External"/><Relationship Id="rId14" Type="http://schemas.openxmlformats.org/officeDocument/2006/relationships/image" Target="../media/image4.jpg"/><Relationship Id="rId5" Type="http://schemas.openxmlformats.org/officeDocument/2006/relationships/hyperlink" Target="http://www.youtube.com/watch?v=G0lYgEuHrgc" TargetMode="External"/><Relationship Id="rId6" Type="http://schemas.openxmlformats.org/officeDocument/2006/relationships/image" Target="../media/image7.jpg"/><Relationship Id="rId7" Type="http://schemas.openxmlformats.org/officeDocument/2006/relationships/hyperlink" Target="http://www.youtube.com/watch?v=xTczn5RUgnk" TargetMode="External"/><Relationship Id="rId8" Type="http://schemas.openxmlformats.org/officeDocument/2006/relationships/image" Target="../media/image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s://1.cdn.edl.io/WUTTdy5n6twrWeuXVdjkb03XhiSLQZaf9aYtJmlBMlxNYNJ7.pd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www.youtube.com/watch?v=xTczn5RUgnk" TargetMode="External"/><Relationship Id="rId4" Type="http://schemas.openxmlformats.org/officeDocument/2006/relationships/image" Target="../media/image11.jpg"/><Relationship Id="rId5"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www.youtube.com/watch?v=xTczn5RUgnk" TargetMode="External"/><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s://www.youtube.com/watch?v=1iSuZngvCpY"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Google Shape;102;p15"/>
          <p:cNvSpPr txBox="1"/>
          <p:nvPr>
            <p:ph type="ctrTitle"/>
          </p:nvPr>
        </p:nvSpPr>
        <p:spPr>
          <a:xfrm>
            <a:off x="3366868" y="400050"/>
            <a:ext cx="5105400" cy="2151000"/>
          </a:xfrm>
          <a:prstGeom prst="rect">
            <a:avLst/>
          </a:prstGeom>
        </p:spPr>
        <p:txBody>
          <a:bodyPr anchorCtr="0" anchor="b" bIns="0" lIns="45700" spcFirstLastPara="1" rIns="45700" wrap="square" tIns="0">
            <a:noAutofit/>
          </a:bodyPr>
          <a:lstStyle/>
          <a:p>
            <a:pPr indent="0" lvl="0" marL="0" rtl="0" algn="r">
              <a:spcBef>
                <a:spcPts val="0"/>
              </a:spcBef>
              <a:spcAft>
                <a:spcPts val="0"/>
              </a:spcAft>
              <a:buNone/>
            </a:pPr>
            <a:r>
              <a:rPr lang="en">
                <a:solidFill>
                  <a:srgbClr val="674EA7"/>
                </a:solidFill>
              </a:rPr>
              <a:t>PBL Lesson #2</a:t>
            </a:r>
            <a:endParaRPr>
              <a:solidFill>
                <a:srgbClr val="674EA7"/>
              </a:solidFill>
            </a:endParaRPr>
          </a:p>
        </p:txBody>
      </p:sp>
      <p:sp>
        <p:nvSpPr>
          <p:cNvPr id="103" name="Google Shape;103;p15"/>
          <p:cNvSpPr txBox="1"/>
          <p:nvPr>
            <p:ph idx="1" type="subTitle"/>
          </p:nvPr>
        </p:nvSpPr>
        <p:spPr>
          <a:xfrm>
            <a:off x="3354442" y="2654898"/>
            <a:ext cx="5114700" cy="825900"/>
          </a:xfrm>
          <a:prstGeom prst="rect">
            <a:avLst/>
          </a:prstGeom>
        </p:spPr>
        <p:txBody>
          <a:bodyPr anchorCtr="0" anchor="t" bIns="0" lIns="45700" spcFirstLastPara="1" rIns="45700" wrap="square" tIns="0">
            <a:noAutofit/>
          </a:bodyPr>
          <a:lstStyle/>
          <a:p>
            <a:pPr indent="0" lvl="0" marL="0" rtl="0" algn="r">
              <a:spcBef>
                <a:spcPts val="600"/>
              </a:spcBef>
              <a:spcAft>
                <a:spcPts val="0"/>
              </a:spcAft>
              <a:buNone/>
            </a:pPr>
            <a:r>
              <a:rPr lang="en">
                <a:solidFill>
                  <a:srgbClr val="FF0000"/>
                </a:solidFill>
              </a:rPr>
              <a:t>Social Determinants of Health</a:t>
            </a:r>
            <a:endParaRPr>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Google Shape;164;p24"/>
          <p:cNvSpPr txBox="1"/>
          <p:nvPr>
            <p:ph type="ctrTitle"/>
          </p:nvPr>
        </p:nvSpPr>
        <p:spPr>
          <a:xfrm>
            <a:off x="3366868" y="400050"/>
            <a:ext cx="5105400" cy="2151000"/>
          </a:xfrm>
          <a:prstGeom prst="rect">
            <a:avLst/>
          </a:prstGeom>
        </p:spPr>
        <p:txBody>
          <a:bodyPr anchorCtr="0" anchor="b" bIns="0" lIns="45700" spcFirstLastPara="1" rIns="45700" wrap="square" tIns="0">
            <a:noAutofit/>
          </a:bodyPr>
          <a:lstStyle/>
          <a:p>
            <a:pPr indent="0" lvl="0" marL="0" rtl="0" algn="r">
              <a:spcBef>
                <a:spcPts val="0"/>
              </a:spcBef>
              <a:spcAft>
                <a:spcPts val="0"/>
              </a:spcAft>
              <a:buNone/>
            </a:pPr>
            <a:r>
              <a:rPr lang="en">
                <a:solidFill>
                  <a:srgbClr val="674EA7"/>
                </a:solidFill>
              </a:rPr>
              <a:t>Economic Stability</a:t>
            </a:r>
            <a:endParaRPr>
              <a:solidFill>
                <a:srgbClr val="674EA7"/>
              </a:solidFill>
            </a:endParaRPr>
          </a:p>
        </p:txBody>
      </p:sp>
      <p:sp>
        <p:nvSpPr>
          <p:cNvPr id="165" name="Google Shape;165;p24"/>
          <p:cNvSpPr txBox="1"/>
          <p:nvPr>
            <p:ph idx="1" type="subTitle"/>
          </p:nvPr>
        </p:nvSpPr>
        <p:spPr>
          <a:xfrm>
            <a:off x="3354450" y="2654901"/>
            <a:ext cx="5114700" cy="1252800"/>
          </a:xfrm>
          <a:prstGeom prst="rect">
            <a:avLst/>
          </a:prstGeom>
        </p:spPr>
        <p:txBody>
          <a:bodyPr anchorCtr="0" anchor="t" bIns="0" lIns="45700" spcFirstLastPara="1" rIns="45700" wrap="square" tIns="0">
            <a:noAutofit/>
          </a:bodyPr>
          <a:lstStyle/>
          <a:p>
            <a:pPr indent="0" lvl="0" marL="0" rtl="0" algn="r">
              <a:spcBef>
                <a:spcPts val="600"/>
              </a:spcBef>
              <a:spcAft>
                <a:spcPts val="0"/>
              </a:spcAft>
              <a:buNone/>
            </a:pPr>
            <a:r>
              <a:rPr lang="en" sz="3000">
                <a:solidFill>
                  <a:srgbClr val="FF0000"/>
                </a:solidFill>
              </a:rPr>
              <a:t>Enough income to live comfortably</a:t>
            </a:r>
            <a:endParaRPr sz="300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 name="Shape 169"/>
        <p:cNvGrpSpPr/>
        <p:nvPr/>
      </p:nvGrpSpPr>
      <p:grpSpPr>
        <a:xfrm>
          <a:off x="0" y="0"/>
          <a:ext cx="0" cy="0"/>
          <a:chOff x="0" y="0"/>
          <a:chExt cx="0" cy="0"/>
        </a:xfrm>
      </p:grpSpPr>
      <p:sp>
        <p:nvSpPr>
          <p:cNvPr id="170" name="Google Shape;170;p25"/>
          <p:cNvSpPr txBox="1"/>
          <p:nvPr>
            <p:ph type="ctrTitle"/>
          </p:nvPr>
        </p:nvSpPr>
        <p:spPr>
          <a:xfrm>
            <a:off x="3366868" y="400050"/>
            <a:ext cx="5105400" cy="2151000"/>
          </a:xfrm>
          <a:prstGeom prst="rect">
            <a:avLst/>
          </a:prstGeom>
        </p:spPr>
        <p:txBody>
          <a:bodyPr anchorCtr="0" anchor="b" bIns="0" lIns="45700" spcFirstLastPara="1" rIns="45700" wrap="square" tIns="0">
            <a:noAutofit/>
          </a:bodyPr>
          <a:lstStyle/>
          <a:p>
            <a:pPr indent="0" lvl="0" marL="0" rtl="0" algn="r">
              <a:spcBef>
                <a:spcPts val="0"/>
              </a:spcBef>
              <a:spcAft>
                <a:spcPts val="0"/>
              </a:spcAft>
              <a:buNone/>
            </a:pPr>
            <a:r>
              <a:rPr lang="en">
                <a:solidFill>
                  <a:srgbClr val="674EA7"/>
                </a:solidFill>
              </a:rPr>
              <a:t>Neighborhood and Physical Environment</a:t>
            </a:r>
            <a:endParaRPr>
              <a:solidFill>
                <a:srgbClr val="674EA7"/>
              </a:solidFill>
            </a:endParaRPr>
          </a:p>
        </p:txBody>
      </p:sp>
      <p:sp>
        <p:nvSpPr>
          <p:cNvPr id="171" name="Google Shape;171;p25"/>
          <p:cNvSpPr txBox="1"/>
          <p:nvPr>
            <p:ph idx="1" type="subTitle"/>
          </p:nvPr>
        </p:nvSpPr>
        <p:spPr>
          <a:xfrm>
            <a:off x="3354450" y="2654902"/>
            <a:ext cx="5114700" cy="1485600"/>
          </a:xfrm>
          <a:prstGeom prst="rect">
            <a:avLst/>
          </a:prstGeom>
        </p:spPr>
        <p:txBody>
          <a:bodyPr anchorCtr="0" anchor="t" bIns="0" lIns="45700" spcFirstLastPara="1" rIns="45700" wrap="square" tIns="0">
            <a:noAutofit/>
          </a:bodyPr>
          <a:lstStyle/>
          <a:p>
            <a:pPr indent="0" lvl="0" marL="0" rtl="0" algn="l">
              <a:spcBef>
                <a:spcPts val="600"/>
              </a:spcBef>
              <a:spcAft>
                <a:spcPts val="0"/>
              </a:spcAft>
              <a:buNone/>
            </a:pPr>
            <a:r>
              <a:rPr lang="en" sz="3000">
                <a:solidFill>
                  <a:srgbClr val="FF0000"/>
                </a:solidFill>
              </a:rPr>
              <a:t>Place that you live and surrounding buildings</a:t>
            </a:r>
            <a:endParaRPr sz="300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sp>
        <p:nvSpPr>
          <p:cNvPr id="176" name="Google Shape;176;p26"/>
          <p:cNvSpPr txBox="1"/>
          <p:nvPr>
            <p:ph type="ctrTitle"/>
          </p:nvPr>
        </p:nvSpPr>
        <p:spPr>
          <a:xfrm>
            <a:off x="3366868" y="400050"/>
            <a:ext cx="5105400" cy="2151000"/>
          </a:xfrm>
          <a:prstGeom prst="rect">
            <a:avLst/>
          </a:prstGeom>
        </p:spPr>
        <p:txBody>
          <a:bodyPr anchorCtr="0" anchor="b" bIns="0" lIns="45700" spcFirstLastPara="1" rIns="45700" wrap="square" tIns="0">
            <a:noAutofit/>
          </a:bodyPr>
          <a:lstStyle/>
          <a:p>
            <a:pPr indent="0" lvl="0" marL="0" rtl="0" algn="r">
              <a:spcBef>
                <a:spcPts val="0"/>
              </a:spcBef>
              <a:spcAft>
                <a:spcPts val="0"/>
              </a:spcAft>
              <a:buNone/>
            </a:pPr>
            <a:r>
              <a:rPr lang="en">
                <a:solidFill>
                  <a:srgbClr val="674EA7"/>
                </a:solidFill>
              </a:rPr>
              <a:t>Education</a:t>
            </a:r>
            <a:endParaRPr>
              <a:solidFill>
                <a:srgbClr val="674EA7"/>
              </a:solidFill>
            </a:endParaRPr>
          </a:p>
        </p:txBody>
      </p:sp>
      <p:sp>
        <p:nvSpPr>
          <p:cNvPr id="177" name="Google Shape;177;p26"/>
          <p:cNvSpPr txBox="1"/>
          <p:nvPr>
            <p:ph idx="1" type="subTitle"/>
          </p:nvPr>
        </p:nvSpPr>
        <p:spPr>
          <a:xfrm>
            <a:off x="3354442" y="2654898"/>
            <a:ext cx="5114700" cy="825900"/>
          </a:xfrm>
          <a:prstGeom prst="rect">
            <a:avLst/>
          </a:prstGeom>
        </p:spPr>
        <p:txBody>
          <a:bodyPr anchorCtr="0" anchor="t" bIns="0" lIns="45700" spcFirstLastPara="1" rIns="45700" wrap="square" tIns="0">
            <a:noAutofit/>
          </a:bodyPr>
          <a:lstStyle/>
          <a:p>
            <a:pPr indent="0" lvl="0" marL="0" rtl="0" algn="r">
              <a:spcBef>
                <a:spcPts val="600"/>
              </a:spcBef>
              <a:spcAft>
                <a:spcPts val="0"/>
              </a:spcAft>
              <a:buNone/>
            </a:pPr>
            <a:r>
              <a:rPr lang="en" sz="3000">
                <a:solidFill>
                  <a:srgbClr val="FF0000"/>
                </a:solidFill>
              </a:rPr>
              <a:t>Access to a good school system</a:t>
            </a:r>
            <a:endParaRPr sz="3000">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 name="Shape 181"/>
        <p:cNvGrpSpPr/>
        <p:nvPr/>
      </p:nvGrpSpPr>
      <p:grpSpPr>
        <a:xfrm>
          <a:off x="0" y="0"/>
          <a:ext cx="0" cy="0"/>
          <a:chOff x="0" y="0"/>
          <a:chExt cx="0" cy="0"/>
        </a:xfrm>
      </p:grpSpPr>
      <p:sp>
        <p:nvSpPr>
          <p:cNvPr id="182" name="Google Shape;182;p27"/>
          <p:cNvSpPr txBox="1"/>
          <p:nvPr>
            <p:ph type="ctrTitle"/>
          </p:nvPr>
        </p:nvSpPr>
        <p:spPr>
          <a:xfrm>
            <a:off x="3366868" y="400050"/>
            <a:ext cx="5105400" cy="2151000"/>
          </a:xfrm>
          <a:prstGeom prst="rect">
            <a:avLst/>
          </a:prstGeom>
        </p:spPr>
        <p:txBody>
          <a:bodyPr anchorCtr="0" anchor="b" bIns="0" lIns="45700" spcFirstLastPara="1" rIns="45700" wrap="square" tIns="0">
            <a:noAutofit/>
          </a:bodyPr>
          <a:lstStyle/>
          <a:p>
            <a:pPr indent="0" lvl="0" marL="0" rtl="0" algn="r">
              <a:spcBef>
                <a:spcPts val="0"/>
              </a:spcBef>
              <a:spcAft>
                <a:spcPts val="0"/>
              </a:spcAft>
              <a:buNone/>
            </a:pPr>
            <a:r>
              <a:rPr lang="en">
                <a:solidFill>
                  <a:srgbClr val="674EA7"/>
                </a:solidFill>
              </a:rPr>
              <a:t>Food</a:t>
            </a:r>
            <a:endParaRPr>
              <a:solidFill>
                <a:srgbClr val="674EA7"/>
              </a:solidFill>
            </a:endParaRPr>
          </a:p>
        </p:txBody>
      </p:sp>
      <p:sp>
        <p:nvSpPr>
          <p:cNvPr id="183" name="Google Shape;183;p27"/>
          <p:cNvSpPr txBox="1"/>
          <p:nvPr>
            <p:ph idx="1" type="subTitle"/>
          </p:nvPr>
        </p:nvSpPr>
        <p:spPr>
          <a:xfrm>
            <a:off x="3354442" y="2654898"/>
            <a:ext cx="5114700" cy="825900"/>
          </a:xfrm>
          <a:prstGeom prst="rect">
            <a:avLst/>
          </a:prstGeom>
        </p:spPr>
        <p:txBody>
          <a:bodyPr anchorCtr="0" anchor="t" bIns="0" lIns="45700" spcFirstLastPara="1" rIns="45700" wrap="square" tIns="0">
            <a:noAutofit/>
          </a:bodyPr>
          <a:lstStyle/>
          <a:p>
            <a:pPr indent="0" lvl="0" marL="0" rtl="0" algn="l">
              <a:spcBef>
                <a:spcPts val="600"/>
              </a:spcBef>
              <a:spcAft>
                <a:spcPts val="0"/>
              </a:spcAft>
              <a:buNone/>
            </a:pPr>
            <a:r>
              <a:rPr lang="en" sz="3000">
                <a:solidFill>
                  <a:srgbClr val="FF0000"/>
                </a:solidFill>
              </a:rPr>
              <a:t>Food options around you, food security</a:t>
            </a:r>
            <a:endParaRPr sz="300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sp>
        <p:nvSpPr>
          <p:cNvPr id="188" name="Google Shape;188;p28"/>
          <p:cNvSpPr txBox="1"/>
          <p:nvPr>
            <p:ph type="ctrTitle"/>
          </p:nvPr>
        </p:nvSpPr>
        <p:spPr>
          <a:xfrm>
            <a:off x="3366868" y="400050"/>
            <a:ext cx="5105400" cy="2151000"/>
          </a:xfrm>
          <a:prstGeom prst="rect">
            <a:avLst/>
          </a:prstGeom>
        </p:spPr>
        <p:txBody>
          <a:bodyPr anchorCtr="0" anchor="b" bIns="0" lIns="45700" spcFirstLastPara="1" rIns="45700" wrap="square" tIns="0">
            <a:noAutofit/>
          </a:bodyPr>
          <a:lstStyle/>
          <a:p>
            <a:pPr indent="0" lvl="0" marL="0" rtl="0" algn="r">
              <a:spcBef>
                <a:spcPts val="0"/>
              </a:spcBef>
              <a:spcAft>
                <a:spcPts val="0"/>
              </a:spcAft>
              <a:buNone/>
            </a:pPr>
            <a:r>
              <a:rPr lang="en">
                <a:solidFill>
                  <a:srgbClr val="674EA7"/>
                </a:solidFill>
              </a:rPr>
              <a:t>Social and Community Supports</a:t>
            </a:r>
            <a:endParaRPr>
              <a:solidFill>
                <a:srgbClr val="674EA7"/>
              </a:solidFill>
            </a:endParaRPr>
          </a:p>
        </p:txBody>
      </p:sp>
      <p:sp>
        <p:nvSpPr>
          <p:cNvPr id="189" name="Google Shape;189;p28"/>
          <p:cNvSpPr txBox="1"/>
          <p:nvPr>
            <p:ph idx="1" type="subTitle"/>
          </p:nvPr>
        </p:nvSpPr>
        <p:spPr>
          <a:xfrm>
            <a:off x="3354450" y="2654901"/>
            <a:ext cx="5114700" cy="1134000"/>
          </a:xfrm>
          <a:prstGeom prst="rect">
            <a:avLst/>
          </a:prstGeom>
        </p:spPr>
        <p:txBody>
          <a:bodyPr anchorCtr="0" anchor="t" bIns="0" lIns="45700" spcFirstLastPara="1" rIns="45700" wrap="square" tIns="0">
            <a:noAutofit/>
          </a:bodyPr>
          <a:lstStyle/>
          <a:p>
            <a:pPr indent="0" lvl="0" marL="0" rtl="0" algn="r">
              <a:spcBef>
                <a:spcPts val="600"/>
              </a:spcBef>
              <a:spcAft>
                <a:spcPts val="0"/>
              </a:spcAft>
              <a:buNone/>
            </a:pPr>
            <a:r>
              <a:rPr lang="en" sz="3000">
                <a:solidFill>
                  <a:srgbClr val="FF0000"/>
                </a:solidFill>
              </a:rPr>
              <a:t>Support networks of friends and family</a:t>
            </a:r>
            <a:endParaRPr sz="3000">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 name="Shape 193"/>
        <p:cNvGrpSpPr/>
        <p:nvPr/>
      </p:nvGrpSpPr>
      <p:grpSpPr>
        <a:xfrm>
          <a:off x="0" y="0"/>
          <a:ext cx="0" cy="0"/>
          <a:chOff x="0" y="0"/>
          <a:chExt cx="0" cy="0"/>
        </a:xfrm>
      </p:grpSpPr>
      <p:sp>
        <p:nvSpPr>
          <p:cNvPr id="194" name="Google Shape;194;p29"/>
          <p:cNvSpPr txBox="1"/>
          <p:nvPr>
            <p:ph type="ctrTitle"/>
          </p:nvPr>
        </p:nvSpPr>
        <p:spPr>
          <a:xfrm>
            <a:off x="3366868" y="400050"/>
            <a:ext cx="5105400" cy="2151000"/>
          </a:xfrm>
          <a:prstGeom prst="rect">
            <a:avLst/>
          </a:prstGeom>
        </p:spPr>
        <p:txBody>
          <a:bodyPr anchorCtr="0" anchor="b" bIns="0" lIns="45700" spcFirstLastPara="1" rIns="45700" wrap="square" tIns="0">
            <a:noAutofit/>
          </a:bodyPr>
          <a:lstStyle/>
          <a:p>
            <a:pPr indent="0" lvl="0" marL="0" rtl="0" algn="r">
              <a:spcBef>
                <a:spcPts val="0"/>
              </a:spcBef>
              <a:spcAft>
                <a:spcPts val="0"/>
              </a:spcAft>
              <a:buNone/>
            </a:pPr>
            <a:r>
              <a:rPr lang="en">
                <a:solidFill>
                  <a:srgbClr val="674EA7"/>
                </a:solidFill>
              </a:rPr>
              <a:t>Healthcare</a:t>
            </a:r>
            <a:endParaRPr>
              <a:solidFill>
                <a:srgbClr val="674EA7"/>
              </a:solidFill>
            </a:endParaRPr>
          </a:p>
        </p:txBody>
      </p:sp>
      <p:sp>
        <p:nvSpPr>
          <p:cNvPr id="195" name="Google Shape;195;p29"/>
          <p:cNvSpPr txBox="1"/>
          <p:nvPr>
            <p:ph idx="1" type="subTitle"/>
          </p:nvPr>
        </p:nvSpPr>
        <p:spPr>
          <a:xfrm>
            <a:off x="3354442" y="2654898"/>
            <a:ext cx="5114700" cy="825900"/>
          </a:xfrm>
          <a:prstGeom prst="rect">
            <a:avLst/>
          </a:prstGeom>
        </p:spPr>
        <p:txBody>
          <a:bodyPr anchorCtr="0" anchor="t" bIns="0" lIns="45700" spcFirstLastPara="1" rIns="45700" wrap="square" tIns="0">
            <a:noAutofit/>
          </a:bodyPr>
          <a:lstStyle/>
          <a:p>
            <a:pPr indent="0" lvl="0" marL="0" rtl="0" algn="r">
              <a:spcBef>
                <a:spcPts val="600"/>
              </a:spcBef>
              <a:spcAft>
                <a:spcPts val="0"/>
              </a:spcAft>
              <a:buNone/>
            </a:pPr>
            <a:r>
              <a:rPr lang="en" sz="3000">
                <a:solidFill>
                  <a:srgbClr val="FF0000"/>
                </a:solidFill>
              </a:rPr>
              <a:t>Access to doctors and nurses</a:t>
            </a:r>
            <a:endParaRPr sz="3000">
              <a:solidFill>
                <a:srgbClr val="FF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9" name="Shape 199"/>
        <p:cNvGrpSpPr/>
        <p:nvPr/>
      </p:nvGrpSpPr>
      <p:grpSpPr>
        <a:xfrm>
          <a:off x="0" y="0"/>
          <a:ext cx="0" cy="0"/>
          <a:chOff x="0" y="0"/>
          <a:chExt cx="0" cy="0"/>
        </a:xfrm>
      </p:grpSpPr>
      <p:sp>
        <p:nvSpPr>
          <p:cNvPr id="200" name="Google Shape;200;p30"/>
          <p:cNvSpPr txBox="1"/>
          <p:nvPr>
            <p:ph type="title"/>
          </p:nvPr>
        </p:nvSpPr>
        <p:spPr>
          <a:xfrm>
            <a:off x="171125" y="0"/>
            <a:ext cx="8770500" cy="1467900"/>
          </a:xfrm>
          <a:prstGeom prst="rect">
            <a:avLst/>
          </a:prstGeom>
          <a:solidFill>
            <a:srgbClr val="D9EAD3"/>
          </a:solidFill>
        </p:spPr>
        <p:txBody>
          <a:bodyPr anchorCtr="0" anchor="b" bIns="0" lIns="45700" spcFirstLastPara="1" rIns="45700" wrap="square" tIns="0">
            <a:noAutofit/>
          </a:bodyPr>
          <a:lstStyle/>
          <a:p>
            <a:pPr indent="0" lvl="0" marL="0" rtl="0" algn="l">
              <a:spcBef>
                <a:spcPts val="0"/>
              </a:spcBef>
              <a:spcAft>
                <a:spcPts val="0"/>
              </a:spcAft>
              <a:buNone/>
            </a:pPr>
            <a:r>
              <a:rPr lang="en" sz="3200">
                <a:solidFill>
                  <a:srgbClr val="674EA7"/>
                </a:solidFill>
              </a:rPr>
              <a:t>Topic: </a:t>
            </a:r>
            <a:r>
              <a:rPr b="0" lang="en" sz="3200">
                <a:solidFill>
                  <a:srgbClr val="674EA7"/>
                </a:solidFill>
              </a:rPr>
              <a:t>Definition of Social </a:t>
            </a:r>
            <a:r>
              <a:rPr b="0" lang="en" sz="3200">
                <a:solidFill>
                  <a:srgbClr val="674EA7"/>
                </a:solidFill>
              </a:rPr>
              <a:t>Determinants</a:t>
            </a:r>
            <a:endParaRPr b="0" sz="3200">
              <a:solidFill>
                <a:srgbClr val="674EA7"/>
              </a:solidFill>
            </a:endParaRPr>
          </a:p>
          <a:p>
            <a:pPr indent="0" lvl="0" marL="0" rtl="0" algn="l">
              <a:spcBef>
                <a:spcPts val="0"/>
              </a:spcBef>
              <a:spcAft>
                <a:spcPts val="0"/>
              </a:spcAft>
              <a:buNone/>
            </a:pPr>
            <a:r>
              <a:rPr lang="en" sz="3200">
                <a:solidFill>
                  <a:srgbClr val="674EA7"/>
                </a:solidFill>
              </a:rPr>
              <a:t>Group Task: </a:t>
            </a:r>
            <a:r>
              <a:rPr b="0" lang="en" sz="3200">
                <a:solidFill>
                  <a:srgbClr val="674EA7"/>
                </a:solidFill>
              </a:rPr>
              <a:t>Research one Determinant and Share with class</a:t>
            </a:r>
            <a:endParaRPr b="0" sz="3200">
              <a:solidFill>
                <a:srgbClr val="674EA7"/>
              </a:solidFill>
            </a:endParaRPr>
          </a:p>
        </p:txBody>
      </p:sp>
      <p:sp>
        <p:nvSpPr>
          <p:cNvPr id="201" name="Google Shape;201;p30"/>
          <p:cNvSpPr txBox="1"/>
          <p:nvPr>
            <p:ph idx="1" type="body"/>
          </p:nvPr>
        </p:nvSpPr>
        <p:spPr>
          <a:xfrm>
            <a:off x="444000" y="1710300"/>
            <a:ext cx="8256000" cy="3433200"/>
          </a:xfrm>
          <a:prstGeom prst="rect">
            <a:avLst/>
          </a:prstGeom>
        </p:spPr>
        <p:txBody>
          <a:bodyPr anchorCtr="0" anchor="t" bIns="45700" lIns="91425" spcFirstLastPara="1" rIns="91425" wrap="square" tIns="45700">
            <a:noAutofit/>
          </a:bodyPr>
          <a:lstStyle/>
          <a:p>
            <a:pPr indent="-381000" lvl="0" marL="457200" rtl="0" algn="l">
              <a:spcBef>
                <a:spcPts val="600"/>
              </a:spcBef>
              <a:spcAft>
                <a:spcPts val="0"/>
              </a:spcAft>
              <a:buSzPts val="2400"/>
              <a:buAutoNum type="arabicPeriod"/>
            </a:pPr>
            <a:r>
              <a:rPr lang="en" sz="2400">
                <a:solidFill>
                  <a:srgbClr val="1155CC"/>
                </a:solidFill>
              </a:rPr>
              <a:t>Pick</a:t>
            </a:r>
            <a:r>
              <a:rPr lang="en" sz="2400"/>
              <a:t> your </a:t>
            </a:r>
            <a:r>
              <a:rPr lang="en" sz="2400">
                <a:solidFill>
                  <a:srgbClr val="FF0000"/>
                </a:solidFill>
              </a:rPr>
              <a:t>Determinant:</a:t>
            </a:r>
            <a:endParaRPr sz="2400">
              <a:solidFill>
                <a:srgbClr val="FF0000"/>
              </a:solidFill>
            </a:endParaRPr>
          </a:p>
          <a:p>
            <a:pPr indent="-381000" lvl="1" marL="914400" rtl="0" algn="l">
              <a:spcBef>
                <a:spcPts val="0"/>
              </a:spcBef>
              <a:spcAft>
                <a:spcPts val="0"/>
              </a:spcAft>
              <a:buSzPts val="2400"/>
              <a:buAutoNum type="alphaLcPeriod"/>
            </a:pPr>
            <a:r>
              <a:rPr lang="en" sz="2400"/>
              <a:t>As a</a:t>
            </a:r>
            <a:r>
              <a:rPr lang="en" sz="2400" u="sng"/>
              <a:t> group</a:t>
            </a:r>
            <a:r>
              <a:rPr lang="en" sz="2400"/>
              <a:t>, </a:t>
            </a:r>
            <a:r>
              <a:rPr lang="en" sz="2400">
                <a:solidFill>
                  <a:srgbClr val="1155CC"/>
                </a:solidFill>
              </a:rPr>
              <a:t>make a list</a:t>
            </a:r>
            <a:r>
              <a:rPr lang="en" sz="2400"/>
              <a:t> of </a:t>
            </a:r>
            <a:r>
              <a:rPr lang="en" sz="2400">
                <a:solidFill>
                  <a:srgbClr val="FF0000"/>
                </a:solidFill>
              </a:rPr>
              <a:t>priority</a:t>
            </a:r>
            <a:r>
              <a:rPr lang="en" sz="2400"/>
              <a:t> for social determinants: 1,2,3,4,5</a:t>
            </a:r>
            <a:endParaRPr sz="2400"/>
          </a:p>
          <a:p>
            <a:pPr indent="-381000" lvl="1" marL="914400" rtl="0" algn="l">
              <a:spcBef>
                <a:spcPts val="0"/>
              </a:spcBef>
              <a:spcAft>
                <a:spcPts val="0"/>
              </a:spcAft>
              <a:buSzPts val="2400"/>
              <a:buAutoNum type="alphaLcPeriod"/>
            </a:pPr>
            <a:r>
              <a:rPr lang="en" sz="2400" u="sng"/>
              <a:t>Moderator</a:t>
            </a:r>
            <a:r>
              <a:rPr lang="en" sz="2400"/>
              <a:t> </a:t>
            </a:r>
            <a:r>
              <a:rPr lang="en" sz="2400">
                <a:solidFill>
                  <a:srgbClr val="1155CC"/>
                </a:solidFill>
              </a:rPr>
              <a:t>picks</a:t>
            </a:r>
            <a:r>
              <a:rPr lang="en" sz="2400"/>
              <a:t> your </a:t>
            </a:r>
            <a:r>
              <a:rPr lang="en" sz="2400">
                <a:solidFill>
                  <a:srgbClr val="FF0000"/>
                </a:solidFill>
              </a:rPr>
              <a:t>starting number</a:t>
            </a:r>
            <a:r>
              <a:rPr lang="en" sz="2400"/>
              <a:t> from bowl</a:t>
            </a:r>
            <a:endParaRPr sz="2400"/>
          </a:p>
          <a:p>
            <a:pPr indent="-381000" lvl="1" marL="914400" rtl="0" algn="l">
              <a:spcBef>
                <a:spcPts val="0"/>
              </a:spcBef>
              <a:spcAft>
                <a:spcPts val="0"/>
              </a:spcAft>
              <a:buSzPts val="2400"/>
              <a:buAutoNum type="alphaLcPeriod"/>
            </a:pPr>
            <a:r>
              <a:rPr lang="en" sz="2400"/>
              <a:t>According to </a:t>
            </a:r>
            <a:r>
              <a:rPr lang="en" sz="2400" u="sng"/>
              <a:t>number </a:t>
            </a:r>
            <a:r>
              <a:rPr lang="en" sz="2400"/>
              <a:t>drawn, </a:t>
            </a:r>
            <a:r>
              <a:rPr lang="en" sz="2400">
                <a:solidFill>
                  <a:srgbClr val="1155CC"/>
                </a:solidFill>
              </a:rPr>
              <a:t>come</a:t>
            </a:r>
            <a:r>
              <a:rPr lang="en" sz="2400"/>
              <a:t> up to</a:t>
            </a:r>
            <a:r>
              <a:rPr lang="en" sz="2400">
                <a:solidFill>
                  <a:srgbClr val="1155CC"/>
                </a:solidFill>
              </a:rPr>
              <a:t> pick</a:t>
            </a:r>
            <a:r>
              <a:rPr lang="en" sz="2400"/>
              <a:t> out </a:t>
            </a:r>
            <a:r>
              <a:rPr lang="en" sz="2400">
                <a:solidFill>
                  <a:srgbClr val="FF0000"/>
                </a:solidFill>
              </a:rPr>
              <a:t>determinant </a:t>
            </a:r>
            <a:r>
              <a:rPr lang="en" sz="2400"/>
              <a:t>to </a:t>
            </a:r>
            <a:r>
              <a:rPr lang="en" sz="2400">
                <a:solidFill>
                  <a:srgbClr val="1155CC"/>
                </a:solidFill>
              </a:rPr>
              <a:t>research</a:t>
            </a:r>
            <a:endParaRPr sz="2400">
              <a:solidFill>
                <a:srgbClr val="1155CC"/>
              </a:solidFill>
            </a:endParaRPr>
          </a:p>
          <a:p>
            <a:pPr indent="-381000" lvl="0" marL="457200" rtl="0" algn="l">
              <a:spcBef>
                <a:spcPts val="0"/>
              </a:spcBef>
              <a:spcAft>
                <a:spcPts val="0"/>
              </a:spcAft>
              <a:buSzPts val="2400"/>
              <a:buAutoNum type="arabicPeriod"/>
            </a:pPr>
            <a:r>
              <a:rPr lang="en" sz="2400">
                <a:solidFill>
                  <a:srgbClr val="1155CC"/>
                </a:solidFill>
              </a:rPr>
              <a:t>Review </a:t>
            </a:r>
            <a:r>
              <a:rPr lang="en" sz="2400">
                <a:solidFill>
                  <a:srgbClr val="FF0000"/>
                </a:solidFill>
              </a:rPr>
              <a:t>definition </a:t>
            </a:r>
            <a:r>
              <a:rPr lang="en" sz="2400"/>
              <a:t>of determinant</a:t>
            </a:r>
            <a:endParaRPr sz="2400"/>
          </a:p>
          <a:p>
            <a:pPr indent="-381000" lvl="0" marL="457200" rtl="0" algn="l">
              <a:spcBef>
                <a:spcPts val="0"/>
              </a:spcBef>
              <a:spcAft>
                <a:spcPts val="0"/>
              </a:spcAft>
              <a:buSzPts val="2400"/>
              <a:buAutoNum type="arabicPeriod"/>
            </a:pPr>
            <a:r>
              <a:rPr lang="en" sz="2400" u="sng"/>
              <a:t>Presenter</a:t>
            </a:r>
            <a:r>
              <a:rPr lang="en" sz="2400"/>
              <a:t> </a:t>
            </a:r>
            <a:r>
              <a:rPr lang="en" sz="2400">
                <a:solidFill>
                  <a:srgbClr val="1155CC"/>
                </a:solidFill>
              </a:rPr>
              <a:t>asks </a:t>
            </a:r>
            <a:r>
              <a:rPr lang="en" sz="2400">
                <a:solidFill>
                  <a:srgbClr val="FF0000"/>
                </a:solidFill>
              </a:rPr>
              <a:t>questions </a:t>
            </a:r>
            <a:r>
              <a:rPr lang="en" sz="2400"/>
              <a:t>for the group if needed</a:t>
            </a:r>
            <a:endParaRPr sz="24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5" name="Shape 205"/>
        <p:cNvGrpSpPr/>
        <p:nvPr/>
      </p:nvGrpSpPr>
      <p:grpSpPr>
        <a:xfrm>
          <a:off x="0" y="0"/>
          <a:ext cx="0" cy="0"/>
          <a:chOff x="0" y="0"/>
          <a:chExt cx="0" cy="0"/>
        </a:xfrm>
      </p:grpSpPr>
      <p:sp>
        <p:nvSpPr>
          <p:cNvPr id="206" name="Google Shape;206;p31"/>
          <p:cNvSpPr txBox="1"/>
          <p:nvPr>
            <p:ph type="title"/>
          </p:nvPr>
        </p:nvSpPr>
        <p:spPr>
          <a:xfrm>
            <a:off x="379575" y="177930"/>
            <a:ext cx="7239000" cy="857400"/>
          </a:xfrm>
          <a:prstGeom prst="rect">
            <a:avLst/>
          </a:prstGeom>
          <a:solidFill>
            <a:srgbClr val="D9EAD3"/>
          </a:solidFill>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Assignment Outline</a:t>
            </a:r>
            <a:endParaRPr>
              <a:solidFill>
                <a:srgbClr val="674EA7"/>
              </a:solidFill>
            </a:endParaRPr>
          </a:p>
        </p:txBody>
      </p:sp>
      <p:sp>
        <p:nvSpPr>
          <p:cNvPr id="207" name="Google Shape;207;p31"/>
          <p:cNvSpPr txBox="1"/>
          <p:nvPr>
            <p:ph idx="1" type="body"/>
          </p:nvPr>
        </p:nvSpPr>
        <p:spPr>
          <a:xfrm>
            <a:off x="457200" y="1207049"/>
            <a:ext cx="8428500" cy="3814500"/>
          </a:xfrm>
          <a:prstGeom prst="rect">
            <a:avLst/>
          </a:prstGeom>
        </p:spPr>
        <p:txBody>
          <a:bodyPr anchorCtr="0" anchor="t" bIns="45700" lIns="91425" spcFirstLastPara="1" rIns="91425" wrap="square" tIns="45700">
            <a:noAutofit/>
          </a:bodyPr>
          <a:lstStyle/>
          <a:p>
            <a:pPr indent="-381000" lvl="0" marL="457200" rtl="0" algn="l">
              <a:spcBef>
                <a:spcPts val="600"/>
              </a:spcBef>
              <a:spcAft>
                <a:spcPts val="0"/>
              </a:spcAft>
              <a:buSzPts val="2400"/>
              <a:buAutoNum type="arabicPeriod"/>
            </a:pPr>
            <a:r>
              <a:rPr lang="en" sz="2400">
                <a:solidFill>
                  <a:srgbClr val="1155CC"/>
                </a:solidFill>
              </a:rPr>
              <a:t>Conduct</a:t>
            </a:r>
            <a:r>
              <a:rPr lang="en" sz="2400"/>
              <a:t> </a:t>
            </a:r>
            <a:r>
              <a:rPr lang="en" sz="2400">
                <a:solidFill>
                  <a:srgbClr val="FF0000"/>
                </a:solidFill>
              </a:rPr>
              <a:t>online research</a:t>
            </a:r>
            <a:endParaRPr sz="2400">
              <a:solidFill>
                <a:srgbClr val="FF0000"/>
              </a:solidFill>
            </a:endParaRPr>
          </a:p>
          <a:p>
            <a:pPr indent="-381000" lvl="0" marL="457200" rtl="0" algn="l">
              <a:spcBef>
                <a:spcPts val="0"/>
              </a:spcBef>
              <a:spcAft>
                <a:spcPts val="0"/>
              </a:spcAft>
              <a:buSzPts val="2400"/>
              <a:buAutoNum type="arabicPeriod"/>
            </a:pPr>
            <a:r>
              <a:rPr lang="en" sz="2400">
                <a:solidFill>
                  <a:srgbClr val="1155CC"/>
                </a:solidFill>
              </a:rPr>
              <a:t>Complete</a:t>
            </a:r>
            <a:r>
              <a:rPr lang="en" sz="2400"/>
              <a:t> </a:t>
            </a:r>
            <a:r>
              <a:rPr lang="en" sz="2400">
                <a:solidFill>
                  <a:srgbClr val="FF0000"/>
                </a:solidFill>
              </a:rPr>
              <a:t>note-taker </a:t>
            </a:r>
            <a:r>
              <a:rPr lang="en" sz="2400"/>
              <a:t>- shared and submitted online</a:t>
            </a:r>
            <a:endParaRPr sz="2400"/>
          </a:p>
          <a:p>
            <a:pPr indent="-381000" lvl="0" marL="457200" rtl="0" algn="l">
              <a:spcBef>
                <a:spcPts val="0"/>
              </a:spcBef>
              <a:spcAft>
                <a:spcPts val="0"/>
              </a:spcAft>
              <a:buSzPts val="2400"/>
              <a:buAutoNum type="arabicPeriod"/>
            </a:pPr>
            <a:r>
              <a:rPr lang="en" sz="2400">
                <a:solidFill>
                  <a:srgbClr val="1155CC"/>
                </a:solidFill>
              </a:rPr>
              <a:t>Add</a:t>
            </a:r>
            <a:r>
              <a:rPr lang="en" sz="2400"/>
              <a:t> </a:t>
            </a:r>
            <a:r>
              <a:rPr lang="en" sz="2400">
                <a:solidFill>
                  <a:srgbClr val="FF0000"/>
                </a:solidFill>
              </a:rPr>
              <a:t>Definition </a:t>
            </a:r>
            <a:r>
              <a:rPr lang="en" sz="2400"/>
              <a:t>on back of your </a:t>
            </a:r>
            <a:r>
              <a:rPr lang="en" sz="2400">
                <a:solidFill>
                  <a:srgbClr val="FF0000"/>
                </a:solidFill>
              </a:rPr>
              <a:t>vocab. card</a:t>
            </a:r>
            <a:endParaRPr sz="2400">
              <a:solidFill>
                <a:srgbClr val="FF0000"/>
              </a:solidFill>
            </a:endParaRPr>
          </a:p>
          <a:p>
            <a:pPr indent="-381000" lvl="0" marL="457200" rtl="0" algn="l">
              <a:spcBef>
                <a:spcPts val="0"/>
              </a:spcBef>
              <a:spcAft>
                <a:spcPts val="0"/>
              </a:spcAft>
              <a:buSzPts val="2400"/>
              <a:buAutoNum type="arabicPeriod"/>
            </a:pPr>
            <a:r>
              <a:rPr lang="en" sz="2400">
                <a:solidFill>
                  <a:srgbClr val="1155CC"/>
                </a:solidFill>
              </a:rPr>
              <a:t>Create </a:t>
            </a:r>
            <a:r>
              <a:rPr lang="en" sz="2400"/>
              <a:t>short </a:t>
            </a:r>
            <a:r>
              <a:rPr lang="en" sz="2400">
                <a:solidFill>
                  <a:srgbClr val="FF0000"/>
                </a:solidFill>
              </a:rPr>
              <a:t>presentation</a:t>
            </a:r>
            <a:r>
              <a:rPr lang="en" sz="2400"/>
              <a:t> - choice of medium: digital, paper, or whiteboard</a:t>
            </a:r>
            <a:endParaRPr sz="2400"/>
          </a:p>
          <a:p>
            <a:pPr indent="-381000" lvl="0" marL="457200" rtl="0" algn="l">
              <a:spcBef>
                <a:spcPts val="0"/>
              </a:spcBef>
              <a:spcAft>
                <a:spcPts val="0"/>
              </a:spcAft>
              <a:buSzPts val="2400"/>
              <a:buAutoNum type="arabicPeriod"/>
            </a:pPr>
            <a:r>
              <a:rPr lang="en" sz="2400">
                <a:solidFill>
                  <a:srgbClr val="1155CC"/>
                </a:solidFill>
              </a:rPr>
              <a:t>Share </a:t>
            </a:r>
            <a:r>
              <a:rPr lang="en" sz="2400">
                <a:solidFill>
                  <a:srgbClr val="FF0000"/>
                </a:solidFill>
              </a:rPr>
              <a:t>results</a:t>
            </a:r>
            <a:r>
              <a:rPr lang="en" sz="2400"/>
              <a:t> of research with class</a:t>
            </a:r>
            <a:endParaRPr sz="2400"/>
          </a:p>
          <a:p>
            <a:pPr indent="-381000" lvl="0" marL="457200" rtl="0" algn="l">
              <a:spcBef>
                <a:spcPts val="0"/>
              </a:spcBef>
              <a:spcAft>
                <a:spcPts val="0"/>
              </a:spcAft>
              <a:buSzPts val="2400"/>
              <a:buAutoNum type="arabicPeriod"/>
            </a:pPr>
            <a:r>
              <a:rPr lang="en" sz="2400">
                <a:solidFill>
                  <a:srgbClr val="1155CC"/>
                </a:solidFill>
              </a:rPr>
              <a:t>Add</a:t>
            </a:r>
            <a:r>
              <a:rPr lang="en" sz="2400">
                <a:solidFill>
                  <a:srgbClr val="000000"/>
                </a:solidFill>
              </a:rPr>
              <a:t> to</a:t>
            </a:r>
            <a:r>
              <a:rPr lang="en" sz="2400">
                <a:solidFill>
                  <a:srgbClr val="FF0000"/>
                </a:solidFill>
              </a:rPr>
              <a:t> </a:t>
            </a:r>
            <a:r>
              <a:rPr lang="en" sz="2400">
                <a:solidFill>
                  <a:srgbClr val="FF0000"/>
                </a:solidFill>
              </a:rPr>
              <a:t>Class display </a:t>
            </a:r>
            <a:r>
              <a:rPr lang="en" sz="2400"/>
              <a:t>of results for reference during next part of project</a:t>
            </a:r>
            <a:endParaRPr sz="24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1" name="Shape 211"/>
        <p:cNvGrpSpPr/>
        <p:nvPr/>
      </p:nvGrpSpPr>
      <p:grpSpPr>
        <a:xfrm>
          <a:off x="0" y="0"/>
          <a:ext cx="0" cy="0"/>
          <a:chOff x="0" y="0"/>
          <a:chExt cx="0" cy="0"/>
        </a:xfrm>
      </p:grpSpPr>
      <p:sp>
        <p:nvSpPr>
          <p:cNvPr id="212" name="Google Shape;212;p32"/>
          <p:cNvSpPr txBox="1"/>
          <p:nvPr>
            <p:ph type="title"/>
          </p:nvPr>
        </p:nvSpPr>
        <p:spPr>
          <a:xfrm>
            <a:off x="457200" y="240030"/>
            <a:ext cx="7239000" cy="857400"/>
          </a:xfrm>
          <a:prstGeom prst="rect">
            <a:avLst/>
          </a:prstGeom>
          <a:solidFill>
            <a:srgbClr val="D9EAD3"/>
          </a:solidFill>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Research Guidelines</a:t>
            </a:r>
            <a:endParaRPr>
              <a:solidFill>
                <a:srgbClr val="674EA7"/>
              </a:solidFill>
            </a:endParaRPr>
          </a:p>
        </p:txBody>
      </p:sp>
      <p:sp>
        <p:nvSpPr>
          <p:cNvPr id="213" name="Google Shape;213;p32"/>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0" lvl="0" marL="0" rtl="0" algn="l">
              <a:spcBef>
                <a:spcPts val="600"/>
              </a:spcBef>
              <a:spcAft>
                <a:spcPts val="0"/>
              </a:spcAft>
              <a:buNone/>
            </a:pPr>
            <a:r>
              <a:rPr lang="en" sz="2400"/>
              <a:t>Pass out Research Guide: Assessing Sources handout:</a:t>
            </a:r>
            <a:endParaRPr sz="2400"/>
          </a:p>
          <a:p>
            <a:pPr indent="-381000" lvl="0" marL="457200" rtl="0" algn="l">
              <a:spcBef>
                <a:spcPts val="600"/>
              </a:spcBef>
              <a:spcAft>
                <a:spcPts val="0"/>
              </a:spcAft>
              <a:buSzPts val="2400"/>
              <a:buAutoNum type="arabicPeriod"/>
            </a:pPr>
            <a:r>
              <a:rPr lang="en" sz="2400"/>
              <a:t>What are </a:t>
            </a:r>
            <a:r>
              <a:rPr lang="en" sz="2400">
                <a:solidFill>
                  <a:srgbClr val="FF0000"/>
                </a:solidFill>
              </a:rPr>
              <a:t>school guidelines</a:t>
            </a:r>
            <a:r>
              <a:rPr lang="en" sz="2400"/>
              <a:t> for </a:t>
            </a:r>
            <a:r>
              <a:rPr lang="en" sz="2400">
                <a:solidFill>
                  <a:srgbClr val="1155CC"/>
                </a:solidFill>
              </a:rPr>
              <a:t>vetting </a:t>
            </a:r>
            <a:r>
              <a:rPr lang="en" sz="2400">
                <a:solidFill>
                  <a:srgbClr val="FF0000"/>
                </a:solidFill>
              </a:rPr>
              <a:t>digital sources</a:t>
            </a:r>
            <a:r>
              <a:rPr lang="en" sz="2400"/>
              <a:t> (from Social Studies, Library, etc.)?</a:t>
            </a:r>
            <a:endParaRPr sz="2400"/>
          </a:p>
          <a:p>
            <a:pPr indent="-381000" lvl="0" marL="457200" rtl="0" algn="l">
              <a:spcBef>
                <a:spcPts val="0"/>
              </a:spcBef>
              <a:spcAft>
                <a:spcPts val="0"/>
              </a:spcAft>
              <a:buSzPts val="2400"/>
              <a:buAutoNum type="arabicPeriod"/>
            </a:pPr>
            <a:r>
              <a:rPr lang="en" sz="2400">
                <a:solidFill>
                  <a:srgbClr val="1155CC"/>
                </a:solidFill>
              </a:rPr>
              <a:t>Write</a:t>
            </a:r>
            <a:r>
              <a:rPr lang="en" sz="2400"/>
              <a:t> </a:t>
            </a:r>
            <a:r>
              <a:rPr lang="en" sz="2400">
                <a:solidFill>
                  <a:srgbClr val="FF0000"/>
                </a:solidFill>
              </a:rPr>
              <a:t>guidelines </a:t>
            </a:r>
            <a:r>
              <a:rPr lang="en" sz="2400"/>
              <a:t>on board</a:t>
            </a:r>
            <a:endParaRPr sz="2400"/>
          </a:p>
          <a:p>
            <a:pPr indent="-381000" lvl="0" marL="457200" rtl="0" algn="l">
              <a:spcBef>
                <a:spcPts val="0"/>
              </a:spcBef>
              <a:spcAft>
                <a:spcPts val="0"/>
              </a:spcAft>
              <a:buSzPts val="2400"/>
              <a:buAutoNum type="arabicPeriod"/>
            </a:pPr>
            <a:r>
              <a:rPr lang="en" sz="2400"/>
              <a:t>When checking websites, </a:t>
            </a:r>
            <a:r>
              <a:rPr lang="en" sz="2400">
                <a:solidFill>
                  <a:srgbClr val="1155CC"/>
                </a:solidFill>
              </a:rPr>
              <a:t>check</a:t>
            </a:r>
            <a:r>
              <a:rPr lang="en" sz="2400">
                <a:solidFill>
                  <a:srgbClr val="FF0000"/>
                </a:solidFill>
              </a:rPr>
              <a:t> validity </a:t>
            </a:r>
            <a:r>
              <a:rPr lang="en" sz="2400"/>
              <a:t>according to guidelines and select 3 sites.</a:t>
            </a:r>
            <a:endParaRPr sz="2400"/>
          </a:p>
          <a:p>
            <a:pPr indent="-381000" lvl="0" marL="457200" rtl="0" algn="l">
              <a:spcBef>
                <a:spcPts val="0"/>
              </a:spcBef>
              <a:spcAft>
                <a:spcPts val="0"/>
              </a:spcAft>
              <a:buSzPts val="2400"/>
              <a:buAutoNum type="arabicPeriod"/>
            </a:pPr>
            <a:r>
              <a:rPr lang="en" sz="2400">
                <a:solidFill>
                  <a:srgbClr val="1155CC"/>
                </a:solidFill>
              </a:rPr>
              <a:t>Justify</a:t>
            </a:r>
            <a:r>
              <a:rPr lang="en" sz="2400">
                <a:solidFill>
                  <a:srgbClr val="FF0000"/>
                </a:solidFill>
              </a:rPr>
              <a:t> validity o</a:t>
            </a:r>
            <a:r>
              <a:rPr lang="en" sz="2400"/>
              <a:t>f sources before using content</a:t>
            </a:r>
            <a:endParaRPr sz="24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7" name="Shape 217"/>
        <p:cNvGrpSpPr/>
        <p:nvPr/>
      </p:nvGrpSpPr>
      <p:grpSpPr>
        <a:xfrm>
          <a:off x="0" y="0"/>
          <a:ext cx="0" cy="0"/>
          <a:chOff x="0" y="0"/>
          <a:chExt cx="0" cy="0"/>
        </a:xfrm>
      </p:grpSpPr>
      <p:sp>
        <p:nvSpPr>
          <p:cNvPr id="218" name="Google Shape;218;p33"/>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Criteria to Validate Websites</a:t>
            </a:r>
            <a:r>
              <a:rPr lang="en"/>
              <a:t>	</a:t>
            </a:r>
            <a:endParaRPr/>
          </a:p>
        </p:txBody>
      </p:sp>
      <p:sp>
        <p:nvSpPr>
          <p:cNvPr id="219" name="Google Shape;219;p33"/>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381000" lvl="0" marL="457200" rtl="0" algn="l">
              <a:lnSpc>
                <a:spcPct val="200000"/>
              </a:lnSpc>
              <a:spcBef>
                <a:spcPts val="600"/>
              </a:spcBef>
              <a:spcAft>
                <a:spcPts val="0"/>
              </a:spcAft>
              <a:buSzPts val="2400"/>
              <a:buAutoNum type="arabicPeriod"/>
            </a:pPr>
            <a:r>
              <a:rPr b="1" lang="en" sz="2400"/>
              <a:t>Accuracy</a:t>
            </a:r>
            <a:endParaRPr b="1" sz="2400"/>
          </a:p>
          <a:p>
            <a:pPr indent="-381000" lvl="0" marL="457200" rtl="0" algn="l">
              <a:lnSpc>
                <a:spcPct val="200000"/>
              </a:lnSpc>
              <a:spcBef>
                <a:spcPts val="0"/>
              </a:spcBef>
              <a:spcAft>
                <a:spcPts val="0"/>
              </a:spcAft>
              <a:buSzPts val="2400"/>
              <a:buAutoNum type="arabicPeriod"/>
            </a:pPr>
            <a:r>
              <a:rPr b="1" lang="en" sz="2400"/>
              <a:t>Authority</a:t>
            </a:r>
            <a:endParaRPr b="1" sz="2400"/>
          </a:p>
          <a:p>
            <a:pPr indent="-381000" lvl="0" marL="457200" rtl="0" algn="l">
              <a:lnSpc>
                <a:spcPct val="200000"/>
              </a:lnSpc>
              <a:spcBef>
                <a:spcPts val="0"/>
              </a:spcBef>
              <a:spcAft>
                <a:spcPts val="0"/>
              </a:spcAft>
              <a:buSzPts val="2400"/>
              <a:buAutoNum type="arabicPeriod"/>
            </a:pPr>
            <a:r>
              <a:rPr b="1" lang="en" sz="2400"/>
              <a:t>Objectivity</a:t>
            </a:r>
            <a:endParaRPr b="1" sz="2400"/>
          </a:p>
          <a:p>
            <a:pPr indent="-381000" lvl="0" marL="457200" rtl="0" algn="l">
              <a:lnSpc>
                <a:spcPct val="200000"/>
              </a:lnSpc>
              <a:spcBef>
                <a:spcPts val="0"/>
              </a:spcBef>
              <a:spcAft>
                <a:spcPts val="0"/>
              </a:spcAft>
              <a:buSzPts val="2400"/>
              <a:buAutoNum type="arabicPeriod"/>
            </a:pPr>
            <a:r>
              <a:rPr b="1" lang="en" sz="2400"/>
              <a:t>Timeliness</a:t>
            </a:r>
            <a:endParaRPr b="1" sz="24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noFill/>
      </p:bgPr>
    </p:bg>
    <p:spTree>
      <p:nvGrpSpPr>
        <p:cNvPr id="107" name="Shape 107"/>
        <p:cNvGrpSpPr/>
        <p:nvPr/>
      </p:nvGrpSpPr>
      <p:grpSpPr>
        <a:xfrm>
          <a:off x="0" y="0"/>
          <a:ext cx="0" cy="0"/>
          <a:chOff x="0" y="0"/>
          <a:chExt cx="0" cy="0"/>
        </a:xfrm>
      </p:grpSpPr>
      <p:sp>
        <p:nvSpPr>
          <p:cNvPr id="108" name="Google Shape;108;p16"/>
          <p:cNvSpPr txBox="1"/>
          <p:nvPr>
            <p:ph type="title"/>
          </p:nvPr>
        </p:nvSpPr>
        <p:spPr>
          <a:xfrm>
            <a:off x="819150" y="845600"/>
            <a:ext cx="7505700" cy="9546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Timers</a:t>
            </a:r>
            <a:endParaRPr/>
          </a:p>
        </p:txBody>
      </p:sp>
      <p:sp>
        <p:nvSpPr>
          <p:cNvPr id="109" name="Google Shape;109;p16"/>
          <p:cNvSpPr txBox="1"/>
          <p:nvPr>
            <p:ph idx="1" type="body"/>
          </p:nvPr>
        </p:nvSpPr>
        <p:spPr>
          <a:xfrm>
            <a:off x="819150" y="1990725"/>
            <a:ext cx="7505700" cy="2448000"/>
          </a:xfrm>
          <a:prstGeom prst="rect">
            <a:avLst/>
          </a:prstGeom>
        </p:spPr>
        <p:txBody>
          <a:bodyPr anchorCtr="0" anchor="t" bIns="45700" lIns="91425" spcFirstLastPara="1" rIns="91425" wrap="square" tIns="45700">
            <a:noAutofit/>
          </a:bodyPr>
          <a:lstStyle/>
          <a:p>
            <a:pPr indent="0" lvl="0" marL="0" rtl="0" algn="l">
              <a:spcBef>
                <a:spcPts val="600"/>
              </a:spcBef>
              <a:spcAft>
                <a:spcPts val="0"/>
              </a:spcAft>
              <a:buNone/>
            </a:pPr>
            <a:r>
              <a:t/>
            </a:r>
            <a:endParaRPr/>
          </a:p>
        </p:txBody>
      </p:sp>
      <p:pic>
        <p:nvPicPr>
          <p:cNvPr descr="This timer counts down silently until it reaches 0:00, then a police siren sounds to alert you that time is up." id="110" name="Google Shape;110;p16" title="10 Minute Timer">
            <a:hlinkClick r:id="rId3"/>
          </p:cNvPr>
          <p:cNvPicPr preferRelativeResize="0"/>
          <p:nvPr/>
        </p:nvPicPr>
        <p:blipFill>
          <a:blip r:embed="rId4">
            <a:alphaModFix/>
          </a:blip>
          <a:stretch>
            <a:fillRect/>
          </a:stretch>
        </p:blipFill>
        <p:spPr>
          <a:xfrm>
            <a:off x="5935400" y="1068425"/>
            <a:ext cx="2083850" cy="1562900"/>
          </a:xfrm>
          <a:prstGeom prst="rect">
            <a:avLst/>
          </a:prstGeom>
          <a:noFill/>
          <a:ln>
            <a:noFill/>
          </a:ln>
        </p:spPr>
      </p:pic>
      <p:pic>
        <p:nvPicPr>
          <p:cNvPr descr="COUNTDOWN TIMER 2 minute" id="111" name="Google Shape;111;p16" title="2 min COUNTDOWN TIMER ( v 638 ) TIMER with sound  music 4k">
            <a:hlinkClick r:id="rId5"/>
          </p:cNvPr>
          <p:cNvPicPr preferRelativeResize="0"/>
          <p:nvPr/>
        </p:nvPicPr>
        <p:blipFill>
          <a:blip r:embed="rId6">
            <a:alphaModFix/>
          </a:blip>
          <a:stretch>
            <a:fillRect/>
          </a:stretch>
        </p:blipFill>
        <p:spPr>
          <a:xfrm>
            <a:off x="311700" y="1152475"/>
            <a:ext cx="2083850" cy="1562888"/>
          </a:xfrm>
          <a:prstGeom prst="rect">
            <a:avLst/>
          </a:prstGeom>
          <a:noFill/>
          <a:ln>
            <a:noFill/>
          </a:ln>
        </p:spPr>
      </p:pic>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112" name="Google Shape;112;p16" title="Electric  - 5 Minute Countdown">
            <a:hlinkClick r:id="rId7"/>
          </p:cNvPr>
          <p:cNvPicPr preferRelativeResize="0"/>
          <p:nvPr/>
        </p:nvPicPr>
        <p:blipFill>
          <a:blip r:embed="rId8">
            <a:alphaModFix/>
          </a:blip>
          <a:stretch>
            <a:fillRect/>
          </a:stretch>
        </p:blipFill>
        <p:spPr>
          <a:xfrm>
            <a:off x="2936950" y="1165600"/>
            <a:ext cx="2286000" cy="1714500"/>
          </a:xfrm>
          <a:prstGeom prst="rect">
            <a:avLst/>
          </a:prstGeom>
          <a:noFill/>
          <a:ln>
            <a:noFill/>
          </a:ln>
        </p:spPr>
      </p:pic>
      <p:pic>
        <p:nvPicPr>
          <p:cNvPr descr="20 Minute Timer with Relaxing Music! Calm Music for Peace, Meditation, Sleep for Kids! Countdown Timer! Soft Music for Kids! Timer For Kids with Fun, Motivational, Motivation, Positive, Joyful, Healing, Success, Accomplishment, Inspirational, Relaxing, Winner, Champion, Feel Good Music! Morning, Afternoon, Evening Music! Great for classrooms, youth group, kids, toddlers, babies, children, adults and teens! Instrumental positive energy! It's party, fun, celebration time! Christmas, New Years, Holidays, Spring, Summer, Fall, Winter! Best timer played at home, for classroom, for personal, break time, resting time, sleeping time, school, youth group, recess, gatherings, summer, winter, fall, spring and more! Beautiful background music! Countdown timer online music! Countdown Timer HD! Simple Timer for homework, studying, resting, recess, positive vibes, and all the goodness! Happy! Bright! Cheerful! Wonderful! Jolly, Joy, Joyful! Nice! Great for all ages, kindergarten, elementary, preschool, toddlers, baby, 1st grade, 2nd grader, 3rd grade, middle school, high school, studying, reading, and more! Mindfulness, Bubbles, space, relaxing outdoors and creativity! Here's what's cool about this video: amazing moon, moving clouds, and stress relief music!&#10;&#10;How does the moon cut his hair?&#10;&#10;Eclipse it.&#10;&#10;Thanks again for watching our videos, please subscribe for more cool vids!" id="113" name="Google Shape;113;p16" title="20 Minute Timer with Relaxing Music! Calm Music for Peace, Meditation, Sleep for Kids!">
            <a:hlinkClick r:id="rId9"/>
          </p:cNvPr>
          <p:cNvPicPr preferRelativeResize="0"/>
          <p:nvPr/>
        </p:nvPicPr>
        <p:blipFill>
          <a:blip r:embed="rId10">
            <a:alphaModFix/>
          </a:blip>
          <a:stretch>
            <a:fillRect/>
          </a:stretch>
        </p:blipFill>
        <p:spPr>
          <a:xfrm>
            <a:off x="2936950" y="2977275"/>
            <a:ext cx="2122133" cy="1591600"/>
          </a:xfrm>
          <a:prstGeom prst="rect">
            <a:avLst/>
          </a:prstGeom>
          <a:noFill/>
          <a:ln>
            <a:noFill/>
          </a:ln>
        </p:spPr>
      </p:pic>
      <p:pic>
        <p:nvPicPr>
          <p:cNvPr descr="Full HD 1080p Countdown timer with finishing alarm&#10;&#10;If you enjoy or find useful then please like and subscribe :)." id="114" name="Google Shape;114;p16" title="22 MINUTE - TIMER &amp; ALARM - 1080p - COUNTDOWN">
            <a:hlinkClick r:id="rId11"/>
          </p:cNvPr>
          <p:cNvPicPr preferRelativeResize="0"/>
          <p:nvPr/>
        </p:nvPicPr>
        <p:blipFill>
          <a:blip r:embed="rId12">
            <a:alphaModFix/>
          </a:blip>
          <a:stretch>
            <a:fillRect/>
          </a:stretch>
        </p:blipFill>
        <p:spPr>
          <a:xfrm>
            <a:off x="5783474" y="2817175"/>
            <a:ext cx="2122124" cy="1591587"/>
          </a:xfrm>
          <a:prstGeom prst="rect">
            <a:avLst/>
          </a:prstGeom>
          <a:noFill/>
          <a:ln>
            <a:noFill/>
          </a:ln>
        </p:spPr>
      </p:pic>
      <p:pic>
        <p:nvPicPr>
          <p:cNvPr descr="20 minute timer with alarm.&#10;&#10;20 minuten timer met alarm" id="115" name="Google Shape;115;p16" title="20 Minute Countdown Timer with Alarm">
            <a:hlinkClick r:id="rId13"/>
          </p:cNvPr>
          <p:cNvPicPr preferRelativeResize="0"/>
          <p:nvPr/>
        </p:nvPicPr>
        <p:blipFill>
          <a:blip r:embed="rId14">
            <a:alphaModFix/>
          </a:blip>
          <a:stretch>
            <a:fillRect/>
          </a:stretch>
        </p:blipFill>
        <p:spPr>
          <a:xfrm>
            <a:off x="407875" y="3082850"/>
            <a:ext cx="2083850" cy="1562888"/>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3" name="Shape 223"/>
        <p:cNvGrpSpPr/>
        <p:nvPr/>
      </p:nvGrpSpPr>
      <p:grpSpPr>
        <a:xfrm>
          <a:off x="0" y="0"/>
          <a:ext cx="0" cy="0"/>
          <a:chOff x="0" y="0"/>
          <a:chExt cx="0" cy="0"/>
        </a:xfrm>
      </p:grpSpPr>
      <p:sp>
        <p:nvSpPr>
          <p:cNvPr id="224" name="Google Shape;224;p34"/>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t/>
            </a:r>
            <a:endParaRPr/>
          </a:p>
        </p:txBody>
      </p:sp>
      <p:sp>
        <p:nvSpPr>
          <p:cNvPr id="225" name="Google Shape;225;p34"/>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0" lvl="0" marL="0" rtl="0" algn="l">
              <a:spcBef>
                <a:spcPts val="600"/>
              </a:spcBef>
              <a:spcAft>
                <a:spcPts val="0"/>
              </a:spcAft>
              <a:buNone/>
            </a:pPr>
            <a:r>
              <a:t/>
            </a:r>
            <a:endParaRPr/>
          </a:p>
        </p:txBody>
      </p:sp>
      <p:pic>
        <p:nvPicPr>
          <p:cNvPr id="226" name="Google Shape;226;p34"/>
          <p:cNvPicPr preferRelativeResize="0"/>
          <p:nvPr/>
        </p:nvPicPr>
        <p:blipFill rotWithShape="1">
          <a:blip r:embed="rId3">
            <a:alphaModFix/>
          </a:blip>
          <a:srcRect b="12967" l="0" r="0" t="0"/>
          <a:stretch/>
        </p:blipFill>
        <p:spPr>
          <a:xfrm>
            <a:off x="433950" y="426675"/>
            <a:ext cx="7078350" cy="4476324"/>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0" name="Shape 230"/>
        <p:cNvGrpSpPr/>
        <p:nvPr/>
      </p:nvGrpSpPr>
      <p:grpSpPr>
        <a:xfrm>
          <a:off x="0" y="0"/>
          <a:ext cx="0" cy="0"/>
          <a:chOff x="0" y="0"/>
          <a:chExt cx="0" cy="0"/>
        </a:xfrm>
      </p:grpSpPr>
      <p:sp>
        <p:nvSpPr>
          <p:cNvPr id="231" name="Google Shape;231;p35"/>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t/>
            </a:r>
            <a:endParaRPr/>
          </a:p>
        </p:txBody>
      </p:sp>
      <p:sp>
        <p:nvSpPr>
          <p:cNvPr id="232" name="Google Shape;232;p35"/>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0" lvl="0" marL="0" rtl="0" algn="l">
              <a:spcBef>
                <a:spcPts val="600"/>
              </a:spcBef>
              <a:spcAft>
                <a:spcPts val="0"/>
              </a:spcAft>
              <a:buNone/>
            </a:pPr>
            <a:r>
              <a:t/>
            </a:r>
            <a:endParaRPr/>
          </a:p>
        </p:txBody>
      </p:sp>
      <p:pic>
        <p:nvPicPr>
          <p:cNvPr id="233" name="Google Shape;233;p35"/>
          <p:cNvPicPr preferRelativeResize="0"/>
          <p:nvPr/>
        </p:nvPicPr>
        <p:blipFill>
          <a:blip r:embed="rId3">
            <a:alphaModFix/>
          </a:blip>
          <a:stretch>
            <a:fillRect/>
          </a:stretch>
        </p:blipFill>
        <p:spPr>
          <a:xfrm>
            <a:off x="219075" y="514350"/>
            <a:ext cx="7791450" cy="44196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Google Shape;238;p36"/>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t/>
            </a:r>
            <a:endParaRPr/>
          </a:p>
        </p:txBody>
      </p:sp>
      <p:sp>
        <p:nvSpPr>
          <p:cNvPr id="239" name="Google Shape;239;p36"/>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0" lvl="0" marL="0" rtl="0" algn="l">
              <a:spcBef>
                <a:spcPts val="600"/>
              </a:spcBef>
              <a:spcAft>
                <a:spcPts val="0"/>
              </a:spcAft>
              <a:buNone/>
            </a:pPr>
            <a:r>
              <a:t/>
            </a:r>
            <a:endParaRPr/>
          </a:p>
        </p:txBody>
      </p:sp>
      <p:pic>
        <p:nvPicPr>
          <p:cNvPr id="240" name="Google Shape;240;p36"/>
          <p:cNvPicPr preferRelativeResize="0"/>
          <p:nvPr/>
        </p:nvPicPr>
        <p:blipFill>
          <a:blip r:embed="rId3">
            <a:alphaModFix/>
          </a:blip>
          <a:stretch>
            <a:fillRect/>
          </a:stretch>
        </p:blipFill>
        <p:spPr>
          <a:xfrm>
            <a:off x="429963" y="1249813"/>
            <a:ext cx="7381875" cy="351472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4" name="Shape 244"/>
        <p:cNvGrpSpPr/>
        <p:nvPr/>
      </p:nvGrpSpPr>
      <p:grpSpPr>
        <a:xfrm>
          <a:off x="0" y="0"/>
          <a:ext cx="0" cy="0"/>
          <a:chOff x="0" y="0"/>
          <a:chExt cx="0" cy="0"/>
        </a:xfrm>
      </p:grpSpPr>
      <p:sp>
        <p:nvSpPr>
          <p:cNvPr id="245" name="Google Shape;245;p37"/>
          <p:cNvSpPr txBox="1"/>
          <p:nvPr>
            <p:ph type="title"/>
          </p:nvPr>
        </p:nvSpPr>
        <p:spPr>
          <a:xfrm>
            <a:off x="457200" y="240025"/>
            <a:ext cx="2555100" cy="1001100"/>
          </a:xfrm>
          <a:prstGeom prst="rect">
            <a:avLst/>
          </a:prstGeom>
          <a:solidFill>
            <a:srgbClr val="D9EAD3"/>
          </a:solidFill>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Notetaker</a:t>
            </a:r>
            <a:endParaRPr>
              <a:solidFill>
                <a:srgbClr val="674EA7"/>
              </a:solidFill>
            </a:endParaRPr>
          </a:p>
        </p:txBody>
      </p:sp>
      <p:pic>
        <p:nvPicPr>
          <p:cNvPr id="246" name="Google Shape;246;p37"/>
          <p:cNvPicPr preferRelativeResize="0"/>
          <p:nvPr/>
        </p:nvPicPr>
        <p:blipFill>
          <a:blip r:embed="rId3">
            <a:alphaModFix/>
          </a:blip>
          <a:stretch>
            <a:fillRect/>
          </a:stretch>
        </p:blipFill>
        <p:spPr>
          <a:xfrm>
            <a:off x="3132826" y="0"/>
            <a:ext cx="5736626" cy="5143499"/>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 name="Shape 250"/>
        <p:cNvGrpSpPr/>
        <p:nvPr/>
      </p:nvGrpSpPr>
      <p:grpSpPr>
        <a:xfrm>
          <a:off x="0" y="0"/>
          <a:ext cx="0" cy="0"/>
          <a:chOff x="0" y="0"/>
          <a:chExt cx="0" cy="0"/>
        </a:xfrm>
      </p:grpSpPr>
      <p:sp>
        <p:nvSpPr>
          <p:cNvPr id="251" name="Google Shape;251;p38"/>
          <p:cNvSpPr txBox="1"/>
          <p:nvPr>
            <p:ph type="title"/>
          </p:nvPr>
        </p:nvSpPr>
        <p:spPr>
          <a:xfrm>
            <a:off x="457200" y="0"/>
            <a:ext cx="7662600" cy="1097400"/>
          </a:xfrm>
          <a:prstGeom prst="rect">
            <a:avLst/>
          </a:prstGeom>
          <a:solidFill>
            <a:srgbClr val="D9EAD3"/>
          </a:solidFill>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Part 1: Definition of your Social Determinant</a:t>
            </a:r>
            <a:endParaRPr>
              <a:solidFill>
                <a:srgbClr val="674EA7"/>
              </a:solidFill>
            </a:endParaRPr>
          </a:p>
        </p:txBody>
      </p:sp>
      <p:sp>
        <p:nvSpPr>
          <p:cNvPr id="252" name="Google Shape;252;p38"/>
          <p:cNvSpPr txBox="1"/>
          <p:nvPr>
            <p:ph idx="1" type="body"/>
          </p:nvPr>
        </p:nvSpPr>
        <p:spPr>
          <a:xfrm>
            <a:off x="162300" y="1191525"/>
            <a:ext cx="8252400" cy="3951900"/>
          </a:xfrm>
          <a:prstGeom prst="rect">
            <a:avLst/>
          </a:prstGeom>
        </p:spPr>
        <p:txBody>
          <a:bodyPr anchorCtr="0" anchor="t" bIns="45700" lIns="91425" spcFirstLastPara="1" rIns="91425" wrap="square" tIns="45700">
            <a:noAutofit/>
          </a:bodyPr>
          <a:lstStyle/>
          <a:p>
            <a:pPr indent="-312039" lvl="0" marL="457200" rtl="0" algn="l">
              <a:spcBef>
                <a:spcPts val="600"/>
              </a:spcBef>
              <a:spcAft>
                <a:spcPts val="0"/>
              </a:spcAft>
              <a:buSzPts val="1314"/>
              <a:buAutoNum type="arabicPeriod"/>
            </a:pPr>
            <a:r>
              <a:rPr lang="en"/>
              <a:t>What is the </a:t>
            </a:r>
            <a:r>
              <a:rPr lang="en">
                <a:solidFill>
                  <a:srgbClr val="FF0000"/>
                </a:solidFill>
              </a:rPr>
              <a:t>definition</a:t>
            </a:r>
            <a:r>
              <a:rPr lang="en"/>
              <a:t> you found online?</a:t>
            </a:r>
            <a:endParaRPr/>
          </a:p>
          <a:p>
            <a:pPr indent="-312039" lvl="0" marL="457200" rtl="0" algn="l">
              <a:spcBef>
                <a:spcPts val="0"/>
              </a:spcBef>
              <a:spcAft>
                <a:spcPts val="0"/>
              </a:spcAft>
              <a:buSzPts val="1314"/>
              <a:buAutoNum type="arabicPeriod"/>
            </a:pPr>
            <a:r>
              <a:rPr lang="en"/>
              <a:t>What are the </a:t>
            </a:r>
            <a:r>
              <a:rPr lang="en">
                <a:solidFill>
                  <a:srgbClr val="FF0000"/>
                </a:solidFill>
              </a:rPr>
              <a:t>key words</a:t>
            </a:r>
            <a:r>
              <a:rPr lang="en"/>
              <a:t>?</a:t>
            </a:r>
            <a:endParaRPr/>
          </a:p>
          <a:p>
            <a:pPr indent="-312039" lvl="0" marL="457200" rtl="0" algn="l">
              <a:spcBef>
                <a:spcPts val="0"/>
              </a:spcBef>
              <a:spcAft>
                <a:spcPts val="0"/>
              </a:spcAft>
              <a:buSzPts val="1314"/>
              <a:buAutoNum type="arabicPeriod"/>
            </a:pPr>
            <a:r>
              <a:rPr lang="en"/>
              <a:t>How can you </a:t>
            </a:r>
            <a:r>
              <a:rPr lang="en">
                <a:solidFill>
                  <a:srgbClr val="1155CC"/>
                </a:solidFill>
              </a:rPr>
              <a:t>define</a:t>
            </a:r>
            <a:r>
              <a:rPr lang="en"/>
              <a:t> this </a:t>
            </a:r>
            <a:r>
              <a:rPr lang="en">
                <a:solidFill>
                  <a:srgbClr val="FF0000"/>
                </a:solidFill>
              </a:rPr>
              <a:t>determinant</a:t>
            </a:r>
            <a:r>
              <a:rPr lang="en"/>
              <a:t> in your own words?</a:t>
            </a:r>
            <a:endParaRPr/>
          </a:p>
          <a:p>
            <a:pPr indent="-312039" lvl="0" marL="457200" rtl="0" algn="l">
              <a:spcBef>
                <a:spcPts val="0"/>
              </a:spcBef>
              <a:spcAft>
                <a:spcPts val="0"/>
              </a:spcAft>
              <a:buSzPts val="1314"/>
              <a:buAutoNum type="arabicPeriod"/>
            </a:pPr>
            <a:r>
              <a:rPr lang="en">
                <a:solidFill>
                  <a:srgbClr val="1155CC"/>
                </a:solidFill>
              </a:rPr>
              <a:t>Add</a:t>
            </a:r>
            <a:r>
              <a:rPr lang="en"/>
              <a:t> your </a:t>
            </a:r>
            <a:r>
              <a:rPr lang="en">
                <a:solidFill>
                  <a:srgbClr val="FF0000"/>
                </a:solidFill>
              </a:rPr>
              <a:t>definition</a:t>
            </a:r>
            <a:r>
              <a:rPr lang="en"/>
              <a:t> to the back of your card.</a:t>
            </a:r>
            <a:endParaRPr/>
          </a:p>
          <a:p>
            <a:pPr indent="0" lvl="0" marL="0" rtl="0" algn="l">
              <a:spcBef>
                <a:spcPts val="600"/>
              </a:spcBef>
              <a:spcAft>
                <a:spcPts val="0"/>
              </a:spcAft>
              <a:buNone/>
            </a:pPr>
            <a:r>
              <a:t/>
            </a:r>
            <a:endParaRPr/>
          </a:p>
          <a:p>
            <a:pPr indent="0" lvl="0" marL="0" rtl="0" algn="l">
              <a:spcBef>
                <a:spcPts val="600"/>
              </a:spcBef>
              <a:spcAft>
                <a:spcPts val="0"/>
              </a:spcAft>
              <a:buNone/>
            </a:pPr>
            <a:r>
              <a:t/>
            </a:r>
            <a:endParaRPr/>
          </a:p>
          <a:p>
            <a:pPr indent="-312039" lvl="0" marL="457200" rtl="0" algn="l">
              <a:spcBef>
                <a:spcPts val="600"/>
              </a:spcBef>
              <a:spcAft>
                <a:spcPts val="0"/>
              </a:spcAft>
              <a:buSzPts val="1314"/>
              <a:buAutoNum type="arabicPeriod"/>
            </a:pPr>
            <a:r>
              <a:rPr lang="en">
                <a:solidFill>
                  <a:srgbClr val="1155CC"/>
                </a:solidFill>
              </a:rPr>
              <a:t>Use</a:t>
            </a:r>
            <a:r>
              <a:rPr lang="en"/>
              <a:t> your </a:t>
            </a:r>
            <a:r>
              <a:rPr lang="en">
                <a:solidFill>
                  <a:srgbClr val="FF0000"/>
                </a:solidFill>
              </a:rPr>
              <a:t>research</a:t>
            </a:r>
            <a:r>
              <a:rPr lang="en"/>
              <a:t> to </a:t>
            </a:r>
            <a:r>
              <a:rPr lang="en">
                <a:solidFill>
                  <a:srgbClr val="1155CC"/>
                </a:solidFill>
              </a:rPr>
              <a:t>answer</a:t>
            </a:r>
            <a:r>
              <a:rPr lang="en"/>
              <a:t> </a:t>
            </a:r>
            <a:r>
              <a:rPr lang="en">
                <a:solidFill>
                  <a:srgbClr val="FF0000"/>
                </a:solidFill>
              </a:rPr>
              <a:t>questions</a:t>
            </a:r>
            <a:r>
              <a:rPr lang="en"/>
              <a:t> and </a:t>
            </a:r>
            <a:r>
              <a:rPr lang="en">
                <a:solidFill>
                  <a:srgbClr val="1155CC"/>
                </a:solidFill>
              </a:rPr>
              <a:t>include</a:t>
            </a:r>
            <a:r>
              <a:rPr lang="en"/>
              <a:t> </a:t>
            </a:r>
            <a:r>
              <a:rPr lang="en">
                <a:solidFill>
                  <a:srgbClr val="FF0000"/>
                </a:solidFill>
              </a:rPr>
              <a:t>sources</a:t>
            </a:r>
            <a:r>
              <a:rPr lang="en"/>
              <a:t> you used.</a:t>
            </a:r>
            <a:endParaRPr/>
          </a:p>
        </p:txBody>
      </p:sp>
      <p:sp>
        <p:nvSpPr>
          <p:cNvPr id="253" name="Google Shape;253;p38"/>
          <p:cNvSpPr txBox="1"/>
          <p:nvPr>
            <p:ph type="title"/>
          </p:nvPr>
        </p:nvSpPr>
        <p:spPr>
          <a:xfrm>
            <a:off x="669000" y="3295505"/>
            <a:ext cx="7239000" cy="857400"/>
          </a:xfrm>
          <a:prstGeom prst="rect">
            <a:avLst/>
          </a:prstGeom>
          <a:solidFill>
            <a:srgbClr val="D9EAD3"/>
          </a:solidFill>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Part 2: Questions</a:t>
            </a:r>
            <a:endParaRPr>
              <a:solidFill>
                <a:srgbClr val="674EA7"/>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7" name="Shape 257"/>
        <p:cNvGrpSpPr/>
        <p:nvPr/>
      </p:nvGrpSpPr>
      <p:grpSpPr>
        <a:xfrm>
          <a:off x="0" y="0"/>
          <a:ext cx="0" cy="0"/>
          <a:chOff x="0" y="0"/>
          <a:chExt cx="0" cy="0"/>
        </a:xfrm>
      </p:grpSpPr>
      <p:sp>
        <p:nvSpPr>
          <p:cNvPr id="258" name="Google Shape;258;p39"/>
          <p:cNvSpPr txBox="1"/>
          <p:nvPr>
            <p:ph type="title"/>
          </p:nvPr>
        </p:nvSpPr>
        <p:spPr>
          <a:xfrm>
            <a:off x="457200" y="240030"/>
            <a:ext cx="7239000" cy="857400"/>
          </a:xfrm>
          <a:prstGeom prst="rect">
            <a:avLst/>
          </a:prstGeom>
          <a:solidFill>
            <a:srgbClr val="D9EAD3"/>
          </a:solidFill>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Share out: Create presentation</a:t>
            </a:r>
            <a:endParaRPr>
              <a:solidFill>
                <a:srgbClr val="674EA7"/>
              </a:solidFill>
            </a:endParaRPr>
          </a:p>
        </p:txBody>
      </p:sp>
      <p:sp>
        <p:nvSpPr>
          <p:cNvPr id="259" name="Google Shape;259;p39"/>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0" lvl="0" marL="0" rtl="0" algn="l">
              <a:spcBef>
                <a:spcPts val="600"/>
              </a:spcBef>
              <a:spcAft>
                <a:spcPts val="0"/>
              </a:spcAft>
              <a:buNone/>
            </a:pPr>
            <a:r>
              <a:rPr lang="en"/>
              <a:t>Your </a:t>
            </a:r>
            <a:r>
              <a:rPr lang="en">
                <a:solidFill>
                  <a:srgbClr val="FF0000"/>
                </a:solidFill>
              </a:rPr>
              <a:t>choice</a:t>
            </a:r>
            <a:r>
              <a:rPr lang="en"/>
              <a:t> of presentation:</a:t>
            </a:r>
            <a:endParaRPr/>
          </a:p>
          <a:p>
            <a:pPr indent="-312039" lvl="0" marL="457200" rtl="0" algn="l">
              <a:spcBef>
                <a:spcPts val="600"/>
              </a:spcBef>
              <a:spcAft>
                <a:spcPts val="0"/>
              </a:spcAft>
              <a:buSzPts val="1314"/>
              <a:buChar char="-"/>
            </a:pPr>
            <a:r>
              <a:rPr lang="en"/>
              <a:t>Poster paper</a:t>
            </a:r>
            <a:endParaRPr/>
          </a:p>
          <a:p>
            <a:pPr indent="-312039" lvl="0" marL="457200" rtl="0" algn="l">
              <a:spcBef>
                <a:spcPts val="0"/>
              </a:spcBef>
              <a:spcAft>
                <a:spcPts val="0"/>
              </a:spcAft>
              <a:buSzPts val="1314"/>
              <a:buChar char="-"/>
            </a:pPr>
            <a:r>
              <a:rPr lang="en"/>
              <a:t>Whiteboard</a:t>
            </a:r>
            <a:endParaRPr/>
          </a:p>
          <a:p>
            <a:pPr indent="-312039" lvl="0" marL="457200" rtl="0" algn="l">
              <a:spcBef>
                <a:spcPts val="0"/>
              </a:spcBef>
              <a:spcAft>
                <a:spcPts val="0"/>
              </a:spcAft>
              <a:buSzPts val="1314"/>
              <a:buChar char="-"/>
            </a:pPr>
            <a:r>
              <a:rPr lang="en"/>
              <a:t>Digital: slides, prezi, etc.</a:t>
            </a:r>
            <a:endParaRPr/>
          </a:p>
          <a:p>
            <a:pPr indent="0" lvl="0" marL="0" rtl="0" algn="l">
              <a:spcBef>
                <a:spcPts val="600"/>
              </a:spcBef>
              <a:spcAft>
                <a:spcPts val="0"/>
              </a:spcAft>
              <a:buNone/>
            </a:pPr>
            <a:r>
              <a:rPr lang="en" u="sng"/>
              <a:t>Recorder: </a:t>
            </a:r>
            <a:r>
              <a:rPr lang="en">
                <a:solidFill>
                  <a:srgbClr val="1155CC"/>
                </a:solidFill>
              </a:rPr>
              <a:t>Add</a:t>
            </a:r>
            <a:r>
              <a:rPr lang="en"/>
              <a:t> your </a:t>
            </a:r>
            <a:r>
              <a:rPr lang="en">
                <a:solidFill>
                  <a:srgbClr val="FF0000"/>
                </a:solidFill>
              </a:rPr>
              <a:t>results</a:t>
            </a:r>
            <a:r>
              <a:rPr lang="en"/>
              <a:t> to your </a:t>
            </a:r>
            <a:r>
              <a:rPr lang="en">
                <a:solidFill>
                  <a:srgbClr val="FF0000"/>
                </a:solidFill>
              </a:rPr>
              <a:t>health web</a:t>
            </a:r>
            <a:endParaRPr>
              <a:solidFill>
                <a:srgbClr val="FF0000"/>
              </a:solidFill>
            </a:endParaRPr>
          </a:p>
          <a:p>
            <a:pPr indent="0" lvl="0" marL="0" rtl="0" algn="l">
              <a:spcBef>
                <a:spcPts val="600"/>
              </a:spcBef>
              <a:spcAft>
                <a:spcPts val="0"/>
              </a:spcAft>
              <a:buNone/>
            </a:pPr>
            <a:r>
              <a:rPr lang="en" u="sng"/>
              <a:t>Presenter</a:t>
            </a:r>
            <a:r>
              <a:rPr lang="en"/>
              <a:t> will </a:t>
            </a:r>
            <a:r>
              <a:rPr lang="en">
                <a:solidFill>
                  <a:srgbClr val="1155CC"/>
                </a:solidFill>
              </a:rPr>
              <a:t>share</a:t>
            </a:r>
            <a:r>
              <a:rPr lang="en">
                <a:solidFill>
                  <a:srgbClr val="FF0000"/>
                </a:solidFill>
              </a:rPr>
              <a:t> presentation </a:t>
            </a:r>
            <a:r>
              <a:rPr lang="en"/>
              <a:t>with class.</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3" name="Shape 263"/>
        <p:cNvGrpSpPr/>
        <p:nvPr/>
      </p:nvGrpSpPr>
      <p:grpSpPr>
        <a:xfrm>
          <a:off x="0" y="0"/>
          <a:ext cx="0" cy="0"/>
          <a:chOff x="0" y="0"/>
          <a:chExt cx="0" cy="0"/>
        </a:xfrm>
      </p:grpSpPr>
      <p:sp>
        <p:nvSpPr>
          <p:cNvPr id="264" name="Google Shape;264;p40"/>
          <p:cNvSpPr txBox="1"/>
          <p:nvPr>
            <p:ph type="title"/>
          </p:nvPr>
        </p:nvSpPr>
        <p:spPr>
          <a:xfrm>
            <a:off x="457200" y="240025"/>
            <a:ext cx="7879800" cy="857400"/>
          </a:xfrm>
          <a:prstGeom prst="rect">
            <a:avLst/>
          </a:prstGeom>
          <a:solidFill>
            <a:srgbClr val="D9EAD3"/>
          </a:solidFill>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Continue Class Reference Sheet</a:t>
            </a:r>
            <a:endParaRPr>
              <a:solidFill>
                <a:srgbClr val="674EA7"/>
              </a:solidFill>
            </a:endParaRPr>
          </a:p>
        </p:txBody>
      </p:sp>
      <p:sp>
        <p:nvSpPr>
          <p:cNvPr id="265" name="Google Shape;265;p40"/>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0" lvl="0" marL="0" rtl="0" algn="l">
              <a:lnSpc>
                <a:spcPct val="100000"/>
              </a:lnSpc>
              <a:spcBef>
                <a:spcPts val="0"/>
              </a:spcBef>
              <a:spcAft>
                <a:spcPts val="0"/>
              </a:spcAft>
              <a:buNone/>
            </a:pPr>
            <a:r>
              <a:rPr lang="en" sz="2400" u="sng">
                <a:solidFill>
                  <a:srgbClr val="000000"/>
                </a:solidFill>
                <a:latin typeface="Times New Roman"/>
                <a:ea typeface="Times New Roman"/>
                <a:cs typeface="Times New Roman"/>
                <a:sym typeface="Times New Roman"/>
              </a:rPr>
              <a:t>Moderators</a:t>
            </a:r>
            <a:r>
              <a:rPr lang="en" sz="2400">
                <a:solidFill>
                  <a:srgbClr val="000000"/>
                </a:solidFill>
                <a:latin typeface="Times New Roman"/>
                <a:ea typeface="Times New Roman"/>
                <a:cs typeface="Times New Roman"/>
                <a:sym typeface="Times New Roman"/>
              </a:rPr>
              <a:t> and </a:t>
            </a:r>
            <a:r>
              <a:rPr lang="en" sz="2400" u="sng">
                <a:solidFill>
                  <a:srgbClr val="000000"/>
                </a:solidFill>
                <a:latin typeface="Times New Roman"/>
                <a:ea typeface="Times New Roman"/>
                <a:cs typeface="Times New Roman"/>
                <a:sym typeface="Times New Roman"/>
              </a:rPr>
              <a:t>Presenters</a:t>
            </a:r>
            <a:r>
              <a:rPr lang="en" sz="2400">
                <a:solidFill>
                  <a:srgbClr val="000000"/>
                </a:solidFill>
                <a:latin typeface="Times New Roman"/>
                <a:ea typeface="Times New Roman"/>
                <a:cs typeface="Times New Roman"/>
                <a:sym typeface="Times New Roman"/>
              </a:rPr>
              <a:t> </a:t>
            </a:r>
            <a:r>
              <a:rPr lang="en" sz="2400">
                <a:solidFill>
                  <a:srgbClr val="1155CC"/>
                </a:solidFill>
                <a:latin typeface="Times New Roman"/>
                <a:ea typeface="Times New Roman"/>
                <a:cs typeface="Times New Roman"/>
                <a:sym typeface="Times New Roman"/>
              </a:rPr>
              <a:t>coach</a:t>
            </a:r>
            <a:r>
              <a:rPr lang="en" sz="2400">
                <a:solidFill>
                  <a:srgbClr val="FF0000"/>
                </a:solidFill>
                <a:latin typeface="Times New Roman"/>
                <a:ea typeface="Times New Roman"/>
                <a:cs typeface="Times New Roman"/>
                <a:sym typeface="Times New Roman"/>
              </a:rPr>
              <a:t> teacher </a:t>
            </a:r>
            <a:r>
              <a:rPr lang="en" sz="2400">
                <a:solidFill>
                  <a:srgbClr val="000000"/>
                </a:solidFill>
                <a:latin typeface="Times New Roman"/>
                <a:ea typeface="Times New Roman"/>
                <a:cs typeface="Times New Roman"/>
                <a:sym typeface="Times New Roman"/>
              </a:rPr>
              <a:t>in</a:t>
            </a:r>
            <a:r>
              <a:rPr lang="en" sz="2400">
                <a:solidFill>
                  <a:srgbClr val="1155CC"/>
                </a:solidFill>
                <a:latin typeface="Times New Roman"/>
                <a:ea typeface="Times New Roman"/>
                <a:cs typeface="Times New Roman"/>
                <a:sym typeface="Times New Roman"/>
              </a:rPr>
              <a:t> addin</a:t>
            </a:r>
            <a:r>
              <a:rPr lang="en" sz="2400">
                <a:solidFill>
                  <a:srgbClr val="000000"/>
                </a:solidFill>
                <a:latin typeface="Times New Roman"/>
                <a:ea typeface="Times New Roman"/>
                <a:cs typeface="Times New Roman"/>
                <a:sym typeface="Times New Roman"/>
              </a:rPr>
              <a:t>g </a:t>
            </a:r>
            <a:r>
              <a:rPr lang="en" sz="2400">
                <a:solidFill>
                  <a:srgbClr val="FF0000"/>
                </a:solidFill>
                <a:latin typeface="Times New Roman"/>
                <a:ea typeface="Times New Roman"/>
                <a:cs typeface="Times New Roman"/>
                <a:sym typeface="Times New Roman"/>
              </a:rPr>
              <a:t>information</a:t>
            </a:r>
            <a:r>
              <a:rPr lang="en" sz="2400">
                <a:solidFill>
                  <a:srgbClr val="000000"/>
                </a:solidFill>
                <a:latin typeface="Times New Roman"/>
                <a:ea typeface="Times New Roman"/>
                <a:cs typeface="Times New Roman"/>
                <a:sym typeface="Times New Roman"/>
              </a:rPr>
              <a:t> to </a:t>
            </a:r>
            <a:r>
              <a:rPr lang="en" sz="2400">
                <a:solidFill>
                  <a:srgbClr val="FF0000"/>
                </a:solidFill>
                <a:latin typeface="Times New Roman"/>
                <a:ea typeface="Times New Roman"/>
                <a:cs typeface="Times New Roman"/>
                <a:sym typeface="Times New Roman"/>
              </a:rPr>
              <a:t>Health Web</a:t>
            </a:r>
            <a:r>
              <a:rPr lang="en" sz="2400">
                <a:solidFill>
                  <a:srgbClr val="000000"/>
                </a:solidFill>
                <a:latin typeface="Times New Roman"/>
                <a:ea typeface="Times New Roman"/>
                <a:cs typeface="Times New Roman"/>
                <a:sym typeface="Times New Roman"/>
              </a:rPr>
              <a:t> for future reference.</a:t>
            </a:r>
            <a:endParaRPr sz="2400">
              <a:solidFill>
                <a:srgbClr val="0000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 name="Shape 269"/>
        <p:cNvGrpSpPr/>
        <p:nvPr/>
      </p:nvGrpSpPr>
      <p:grpSpPr>
        <a:xfrm>
          <a:off x="0" y="0"/>
          <a:ext cx="0" cy="0"/>
          <a:chOff x="0" y="0"/>
          <a:chExt cx="0" cy="0"/>
        </a:xfrm>
      </p:grpSpPr>
      <p:sp>
        <p:nvSpPr>
          <p:cNvPr id="270" name="Google Shape;270;p41"/>
          <p:cNvSpPr txBox="1"/>
          <p:nvPr>
            <p:ph type="title"/>
          </p:nvPr>
        </p:nvSpPr>
        <p:spPr>
          <a:xfrm>
            <a:off x="457200" y="240030"/>
            <a:ext cx="7239000" cy="857400"/>
          </a:xfrm>
          <a:prstGeom prst="rect">
            <a:avLst/>
          </a:prstGeom>
          <a:solidFill>
            <a:srgbClr val="D9EAD3"/>
          </a:solid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674EA7"/>
                </a:solidFill>
              </a:rPr>
              <a:t>Wrap Up</a:t>
            </a:r>
            <a:endParaRPr>
              <a:solidFill>
                <a:srgbClr val="674EA7"/>
              </a:solidFill>
            </a:endParaRPr>
          </a:p>
        </p:txBody>
      </p:sp>
      <p:sp>
        <p:nvSpPr>
          <p:cNvPr id="271" name="Google Shape;271;p41"/>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t>Role Self Evaluation:</a:t>
            </a:r>
            <a:endParaRPr b="1"/>
          </a:p>
          <a:p>
            <a:pPr indent="0" lvl="0" marL="0" rtl="0" algn="l">
              <a:lnSpc>
                <a:spcPct val="100000"/>
              </a:lnSpc>
              <a:spcBef>
                <a:spcPts val="600"/>
              </a:spcBef>
              <a:spcAft>
                <a:spcPts val="0"/>
              </a:spcAft>
              <a:buSzPts val="1314"/>
              <a:buNone/>
            </a:pPr>
            <a:r>
              <a:rPr lang="en"/>
              <a:t>Use the following form </a:t>
            </a:r>
            <a:endParaRPr/>
          </a:p>
          <a:p>
            <a:pPr indent="-312039" lvl="0" marL="457200" rtl="0" algn="l">
              <a:lnSpc>
                <a:spcPct val="100000"/>
              </a:lnSpc>
              <a:spcBef>
                <a:spcPts val="600"/>
              </a:spcBef>
              <a:spcAft>
                <a:spcPts val="0"/>
              </a:spcAft>
              <a:buSzPts val="1314"/>
              <a:buChar char="-"/>
            </a:pPr>
            <a:r>
              <a:rPr lang="en"/>
              <a:t>to </a:t>
            </a:r>
            <a:r>
              <a:rPr lang="en">
                <a:solidFill>
                  <a:srgbClr val="1155CC"/>
                </a:solidFill>
              </a:rPr>
              <a:t>give</a:t>
            </a:r>
            <a:r>
              <a:rPr lang="en"/>
              <a:t> yourself a</a:t>
            </a:r>
            <a:r>
              <a:rPr lang="en">
                <a:solidFill>
                  <a:srgbClr val="FF0000"/>
                </a:solidFill>
              </a:rPr>
              <a:t> rating</a:t>
            </a:r>
            <a:endParaRPr>
              <a:solidFill>
                <a:srgbClr val="FF0000"/>
              </a:solidFill>
            </a:endParaRPr>
          </a:p>
          <a:p>
            <a:pPr indent="-312039" lvl="0" marL="457200" rtl="0" algn="l">
              <a:lnSpc>
                <a:spcPct val="100000"/>
              </a:lnSpc>
              <a:spcBef>
                <a:spcPts val="0"/>
              </a:spcBef>
              <a:spcAft>
                <a:spcPts val="0"/>
              </a:spcAft>
              <a:buSzPts val="1314"/>
              <a:buChar char="-"/>
            </a:pPr>
            <a:r>
              <a:rPr lang="en">
                <a:solidFill>
                  <a:srgbClr val="1155CC"/>
                </a:solidFill>
              </a:rPr>
              <a:t>list </a:t>
            </a:r>
            <a:r>
              <a:rPr lang="en"/>
              <a:t>any </a:t>
            </a:r>
            <a:r>
              <a:rPr lang="en">
                <a:solidFill>
                  <a:srgbClr val="FF0000"/>
                </a:solidFill>
              </a:rPr>
              <a:t>information</a:t>
            </a:r>
            <a:r>
              <a:rPr lang="en"/>
              <a:t> your teacher may need about how your </a:t>
            </a:r>
            <a:r>
              <a:rPr lang="en">
                <a:solidFill>
                  <a:srgbClr val="FF0000"/>
                </a:solidFill>
              </a:rPr>
              <a:t>team</a:t>
            </a:r>
            <a:r>
              <a:rPr lang="en"/>
              <a:t> is </a:t>
            </a:r>
            <a:r>
              <a:rPr lang="en">
                <a:solidFill>
                  <a:srgbClr val="1155CC"/>
                </a:solidFill>
              </a:rPr>
              <a:t>working </a:t>
            </a:r>
            <a:r>
              <a:rPr lang="en"/>
              <a:t>together</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5" name="Shape 275"/>
        <p:cNvGrpSpPr/>
        <p:nvPr/>
      </p:nvGrpSpPr>
      <p:grpSpPr>
        <a:xfrm>
          <a:off x="0" y="0"/>
          <a:ext cx="0" cy="0"/>
          <a:chOff x="0" y="0"/>
          <a:chExt cx="0" cy="0"/>
        </a:xfrm>
      </p:grpSpPr>
      <p:sp>
        <p:nvSpPr>
          <p:cNvPr id="276" name="Google Shape;276;p42"/>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t/>
            </a:r>
            <a:endParaRPr/>
          </a:p>
        </p:txBody>
      </p:sp>
      <p:sp>
        <p:nvSpPr>
          <p:cNvPr id="277" name="Google Shape;277;p42"/>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t/>
            </a:r>
            <a:endParaRPr/>
          </a:p>
        </p:txBody>
      </p:sp>
      <p:pic>
        <p:nvPicPr>
          <p:cNvPr id="278" name="Google Shape;278;p42"/>
          <p:cNvPicPr preferRelativeResize="0"/>
          <p:nvPr/>
        </p:nvPicPr>
        <p:blipFill rotWithShape="1">
          <a:blip r:embed="rId3">
            <a:alphaModFix/>
          </a:blip>
          <a:srcRect b="0" l="0" r="0" t="0"/>
          <a:stretch/>
        </p:blipFill>
        <p:spPr>
          <a:xfrm>
            <a:off x="564200" y="0"/>
            <a:ext cx="8015601" cy="514350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Google Shape;120;p17"/>
          <p:cNvSpPr txBox="1"/>
          <p:nvPr>
            <p:ph type="title"/>
          </p:nvPr>
        </p:nvSpPr>
        <p:spPr>
          <a:xfrm>
            <a:off x="457200" y="240030"/>
            <a:ext cx="7239000" cy="857400"/>
          </a:xfrm>
          <a:prstGeom prst="rect">
            <a:avLst/>
          </a:prstGeom>
          <a:solidFill>
            <a:srgbClr val="D9EAD3"/>
          </a:solidFill>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Objectives</a:t>
            </a:r>
            <a:endParaRPr>
              <a:solidFill>
                <a:srgbClr val="674EA7"/>
              </a:solidFill>
            </a:endParaRPr>
          </a:p>
        </p:txBody>
      </p:sp>
      <p:sp>
        <p:nvSpPr>
          <p:cNvPr id="121" name="Google Shape;121;p17"/>
          <p:cNvSpPr txBox="1"/>
          <p:nvPr>
            <p:ph idx="1" type="body"/>
          </p:nvPr>
        </p:nvSpPr>
        <p:spPr>
          <a:xfrm>
            <a:off x="145775" y="1207050"/>
            <a:ext cx="7869900" cy="363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en" sz="2000">
                <a:solidFill>
                  <a:srgbClr val="134F5C"/>
                </a:solidFill>
                <a:latin typeface="Times New Roman"/>
                <a:ea typeface="Times New Roman"/>
                <a:cs typeface="Times New Roman"/>
                <a:sym typeface="Times New Roman"/>
              </a:rPr>
              <a:t>Learning objective(s): </a:t>
            </a:r>
            <a:endParaRPr b="1" sz="2000">
              <a:solidFill>
                <a:srgbClr val="134F5C"/>
              </a:solidFill>
              <a:latin typeface="Times New Roman"/>
              <a:ea typeface="Times New Roman"/>
              <a:cs typeface="Times New Roman"/>
              <a:sym typeface="Times New Roman"/>
            </a:endParaRPr>
          </a:p>
          <a:p>
            <a:pPr indent="457200" lvl="0" marL="0" rtl="0" algn="l">
              <a:spcBef>
                <a:spcPts val="0"/>
              </a:spcBef>
              <a:spcAft>
                <a:spcPts val="0"/>
              </a:spcAft>
              <a:buClr>
                <a:schemeClr val="dk1"/>
              </a:buClr>
              <a:buSzPts val="1100"/>
              <a:buFont typeface="Arial"/>
              <a:buNone/>
            </a:pPr>
            <a:r>
              <a:rPr lang="en" sz="2000">
                <a:latin typeface="Times New Roman"/>
                <a:ea typeface="Times New Roman"/>
                <a:cs typeface="Times New Roman"/>
                <a:sym typeface="Times New Roman"/>
              </a:rPr>
              <a:t>Students will be able to </a:t>
            </a:r>
            <a:r>
              <a:rPr lang="en" sz="2000">
                <a:solidFill>
                  <a:srgbClr val="0000FF"/>
                </a:solidFill>
                <a:latin typeface="Times New Roman"/>
                <a:ea typeface="Times New Roman"/>
                <a:cs typeface="Times New Roman"/>
                <a:sym typeface="Times New Roman"/>
              </a:rPr>
              <a:t>define </a:t>
            </a:r>
            <a:r>
              <a:rPr lang="en" sz="2000">
                <a:latin typeface="Times New Roman"/>
                <a:ea typeface="Times New Roman"/>
                <a:cs typeface="Times New Roman"/>
                <a:sym typeface="Times New Roman"/>
              </a:rPr>
              <a:t>the </a:t>
            </a:r>
            <a:r>
              <a:rPr lang="en" sz="2000">
                <a:solidFill>
                  <a:srgbClr val="FF0000"/>
                </a:solidFill>
                <a:latin typeface="Times New Roman"/>
                <a:ea typeface="Times New Roman"/>
                <a:cs typeface="Times New Roman"/>
                <a:sym typeface="Times New Roman"/>
              </a:rPr>
              <a:t>social determinants</a:t>
            </a:r>
            <a:r>
              <a:rPr lang="en" sz="2000">
                <a:latin typeface="Times New Roman"/>
                <a:ea typeface="Times New Roman"/>
                <a:cs typeface="Times New Roman"/>
                <a:sym typeface="Times New Roman"/>
              </a:rPr>
              <a:t> of health.</a:t>
            </a:r>
            <a:endParaRPr sz="2000">
              <a:latin typeface="Times New Roman"/>
              <a:ea typeface="Times New Roman"/>
              <a:cs typeface="Times New Roman"/>
              <a:sym typeface="Times New Roman"/>
            </a:endParaRPr>
          </a:p>
          <a:p>
            <a:pPr indent="457200" lvl="0" marL="0" rtl="0" algn="l">
              <a:spcBef>
                <a:spcPts val="0"/>
              </a:spcBef>
              <a:spcAft>
                <a:spcPts val="0"/>
              </a:spcAft>
              <a:buClr>
                <a:schemeClr val="dk1"/>
              </a:buClr>
              <a:buSzPts val="1100"/>
              <a:buFont typeface="Arial"/>
              <a:buNone/>
            </a:pPr>
            <a:r>
              <a:rPr lang="en" sz="2000">
                <a:latin typeface="Times New Roman"/>
                <a:ea typeface="Times New Roman"/>
                <a:cs typeface="Times New Roman"/>
                <a:sym typeface="Times New Roman"/>
              </a:rPr>
              <a:t>Students will be able to </a:t>
            </a:r>
            <a:r>
              <a:rPr lang="en" sz="2000">
                <a:solidFill>
                  <a:srgbClr val="0000FF"/>
                </a:solidFill>
                <a:latin typeface="Times New Roman"/>
                <a:ea typeface="Times New Roman"/>
                <a:cs typeface="Times New Roman"/>
                <a:sym typeface="Times New Roman"/>
              </a:rPr>
              <a:t>identify</a:t>
            </a:r>
            <a:r>
              <a:rPr lang="en" sz="2000">
                <a:latin typeface="Times New Roman"/>
                <a:ea typeface="Times New Roman"/>
                <a:cs typeface="Times New Roman"/>
                <a:sym typeface="Times New Roman"/>
              </a:rPr>
              <a:t> the </a:t>
            </a:r>
            <a:r>
              <a:rPr lang="en" sz="2000">
                <a:solidFill>
                  <a:srgbClr val="FF0000"/>
                </a:solidFill>
                <a:latin typeface="Times New Roman"/>
                <a:ea typeface="Times New Roman"/>
                <a:cs typeface="Times New Roman"/>
                <a:sym typeface="Times New Roman"/>
              </a:rPr>
              <a:t>impact of poor health</a:t>
            </a:r>
            <a:r>
              <a:rPr lang="en" sz="2000">
                <a:latin typeface="Times New Roman"/>
                <a:ea typeface="Times New Roman"/>
                <a:cs typeface="Times New Roman"/>
                <a:sym typeface="Times New Roman"/>
              </a:rPr>
              <a:t>.</a:t>
            </a:r>
            <a:endParaRPr sz="2000">
              <a:latin typeface="Times New Roman"/>
              <a:ea typeface="Times New Roman"/>
              <a:cs typeface="Times New Roman"/>
              <a:sym typeface="Times New Roman"/>
            </a:endParaRPr>
          </a:p>
          <a:p>
            <a:pPr indent="457200" lvl="0" marL="0" rtl="0" algn="l">
              <a:spcBef>
                <a:spcPts val="0"/>
              </a:spcBef>
              <a:spcAft>
                <a:spcPts val="0"/>
              </a:spcAft>
              <a:buClr>
                <a:schemeClr val="dk1"/>
              </a:buClr>
              <a:buSzPts val="1100"/>
              <a:buFont typeface="Arial"/>
              <a:buNone/>
            </a:pPr>
            <a:r>
              <a:rPr lang="en" sz="2000">
                <a:latin typeface="Times New Roman"/>
                <a:ea typeface="Times New Roman"/>
                <a:cs typeface="Times New Roman"/>
                <a:sym typeface="Times New Roman"/>
              </a:rPr>
              <a:t>Students will be able to </a:t>
            </a:r>
            <a:r>
              <a:rPr lang="en" sz="2000">
                <a:solidFill>
                  <a:srgbClr val="0000FF"/>
                </a:solidFill>
                <a:latin typeface="Times New Roman"/>
                <a:ea typeface="Times New Roman"/>
                <a:cs typeface="Times New Roman"/>
                <a:sym typeface="Times New Roman"/>
              </a:rPr>
              <a:t>deduce</a:t>
            </a:r>
            <a:r>
              <a:rPr lang="en" sz="2000">
                <a:latin typeface="Times New Roman"/>
                <a:ea typeface="Times New Roman"/>
                <a:cs typeface="Times New Roman"/>
                <a:sym typeface="Times New Roman"/>
              </a:rPr>
              <a:t> </a:t>
            </a:r>
            <a:r>
              <a:rPr lang="en" sz="2000">
                <a:solidFill>
                  <a:srgbClr val="FF0000"/>
                </a:solidFill>
                <a:latin typeface="Times New Roman"/>
                <a:ea typeface="Times New Roman"/>
                <a:cs typeface="Times New Roman"/>
                <a:sym typeface="Times New Roman"/>
              </a:rPr>
              <a:t>resources </a:t>
            </a:r>
            <a:r>
              <a:rPr lang="en" sz="2000">
                <a:latin typeface="Times New Roman"/>
                <a:ea typeface="Times New Roman"/>
                <a:cs typeface="Times New Roman"/>
                <a:sym typeface="Times New Roman"/>
              </a:rPr>
              <a:t>needed to </a:t>
            </a:r>
            <a:r>
              <a:rPr lang="en" sz="2000">
                <a:solidFill>
                  <a:srgbClr val="0000FF"/>
                </a:solidFill>
                <a:latin typeface="Times New Roman"/>
                <a:ea typeface="Times New Roman"/>
                <a:cs typeface="Times New Roman"/>
                <a:sym typeface="Times New Roman"/>
              </a:rPr>
              <a:t>restore</a:t>
            </a:r>
            <a:r>
              <a:rPr lang="en" sz="2000">
                <a:solidFill>
                  <a:srgbClr val="FF0000"/>
                </a:solidFill>
                <a:latin typeface="Times New Roman"/>
                <a:ea typeface="Times New Roman"/>
                <a:cs typeface="Times New Roman"/>
                <a:sym typeface="Times New Roman"/>
              </a:rPr>
              <a:t> health.</a:t>
            </a:r>
            <a:endParaRPr sz="2000">
              <a:solidFill>
                <a:srgbClr val="FF0000"/>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b="1" sz="2000">
              <a:solidFill>
                <a:srgbClr val="134F5C"/>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en" sz="2000">
                <a:solidFill>
                  <a:srgbClr val="134F5C"/>
                </a:solidFill>
                <a:latin typeface="Times New Roman"/>
                <a:ea typeface="Times New Roman"/>
                <a:cs typeface="Times New Roman"/>
                <a:sym typeface="Times New Roman"/>
              </a:rPr>
              <a:t>Language Objective:</a:t>
            </a:r>
            <a:endParaRPr b="1" sz="2000">
              <a:solidFill>
                <a:srgbClr val="134F5C"/>
              </a:solidFill>
              <a:latin typeface="Times New Roman"/>
              <a:ea typeface="Times New Roman"/>
              <a:cs typeface="Times New Roman"/>
              <a:sym typeface="Times New Roman"/>
            </a:endParaRPr>
          </a:p>
          <a:p>
            <a:pPr indent="0" lvl="0" marL="457200" rtl="0" algn="l">
              <a:spcBef>
                <a:spcPts val="0"/>
              </a:spcBef>
              <a:spcAft>
                <a:spcPts val="0"/>
              </a:spcAft>
              <a:buClr>
                <a:schemeClr val="dk1"/>
              </a:buClr>
              <a:buSzPts val="1100"/>
              <a:buFont typeface="Arial"/>
              <a:buNone/>
            </a:pPr>
            <a:r>
              <a:rPr lang="en" sz="2000">
                <a:latin typeface="Times New Roman"/>
                <a:ea typeface="Times New Roman"/>
                <a:cs typeface="Times New Roman"/>
                <a:sym typeface="Times New Roman"/>
              </a:rPr>
              <a:t>Students will </a:t>
            </a:r>
            <a:r>
              <a:rPr lang="en" sz="2000">
                <a:solidFill>
                  <a:srgbClr val="0000FF"/>
                </a:solidFill>
                <a:latin typeface="Times New Roman"/>
                <a:ea typeface="Times New Roman"/>
                <a:cs typeface="Times New Roman"/>
                <a:sym typeface="Times New Roman"/>
              </a:rPr>
              <a:t>discuss </a:t>
            </a:r>
            <a:r>
              <a:rPr lang="en" sz="2000">
                <a:latin typeface="Times New Roman"/>
                <a:ea typeface="Times New Roman"/>
                <a:cs typeface="Times New Roman"/>
                <a:sym typeface="Times New Roman"/>
              </a:rPr>
              <a:t>their </a:t>
            </a:r>
            <a:r>
              <a:rPr lang="en" sz="2000">
                <a:solidFill>
                  <a:srgbClr val="FF0000"/>
                </a:solidFill>
                <a:latin typeface="Times New Roman"/>
                <a:ea typeface="Times New Roman"/>
                <a:cs typeface="Times New Roman"/>
                <a:sym typeface="Times New Roman"/>
              </a:rPr>
              <a:t>definitions </a:t>
            </a:r>
            <a:r>
              <a:rPr lang="en" sz="2000">
                <a:latin typeface="Times New Roman"/>
                <a:ea typeface="Times New Roman"/>
                <a:cs typeface="Times New Roman"/>
                <a:sym typeface="Times New Roman"/>
              </a:rPr>
              <a:t>of social determinants</a:t>
            </a:r>
            <a:endParaRPr sz="2000">
              <a:latin typeface="Times New Roman"/>
              <a:ea typeface="Times New Roman"/>
              <a:cs typeface="Times New Roman"/>
              <a:sym typeface="Times New Roman"/>
            </a:endParaRPr>
          </a:p>
          <a:p>
            <a:pPr indent="0" lvl="0" marL="457200" rtl="0" algn="l">
              <a:spcBef>
                <a:spcPts val="0"/>
              </a:spcBef>
              <a:spcAft>
                <a:spcPts val="0"/>
              </a:spcAft>
              <a:buClr>
                <a:schemeClr val="dk1"/>
              </a:buClr>
              <a:buSzPts val="1100"/>
              <a:buFont typeface="Arial"/>
              <a:buNone/>
            </a:pPr>
            <a:r>
              <a:rPr lang="en" sz="2000">
                <a:latin typeface="Times New Roman"/>
                <a:ea typeface="Times New Roman"/>
                <a:cs typeface="Times New Roman"/>
                <a:sym typeface="Times New Roman"/>
              </a:rPr>
              <a:t>Students will </a:t>
            </a:r>
            <a:r>
              <a:rPr lang="en" sz="2000">
                <a:solidFill>
                  <a:srgbClr val="0000FF"/>
                </a:solidFill>
                <a:latin typeface="Times New Roman"/>
                <a:ea typeface="Times New Roman"/>
                <a:cs typeface="Times New Roman"/>
                <a:sym typeface="Times New Roman"/>
              </a:rPr>
              <a:t>conduct</a:t>
            </a:r>
            <a:r>
              <a:rPr lang="en" sz="2000">
                <a:solidFill>
                  <a:srgbClr val="FF0000"/>
                </a:solidFill>
                <a:latin typeface="Times New Roman"/>
                <a:ea typeface="Times New Roman"/>
                <a:cs typeface="Times New Roman"/>
                <a:sym typeface="Times New Roman"/>
              </a:rPr>
              <a:t> research </a:t>
            </a:r>
            <a:r>
              <a:rPr lang="en" sz="2000">
                <a:latin typeface="Times New Roman"/>
                <a:ea typeface="Times New Roman"/>
                <a:cs typeface="Times New Roman"/>
                <a:sym typeface="Times New Roman"/>
              </a:rPr>
              <a:t>in groups  to</a:t>
            </a:r>
            <a:r>
              <a:rPr lang="en" sz="2000">
                <a:solidFill>
                  <a:srgbClr val="0000FF"/>
                </a:solidFill>
                <a:latin typeface="Times New Roman"/>
                <a:ea typeface="Times New Roman"/>
                <a:cs typeface="Times New Roman"/>
                <a:sym typeface="Times New Roman"/>
              </a:rPr>
              <a:t> compile </a:t>
            </a:r>
            <a:r>
              <a:rPr lang="en" sz="2000">
                <a:latin typeface="Times New Roman"/>
                <a:ea typeface="Times New Roman"/>
                <a:cs typeface="Times New Roman"/>
                <a:sym typeface="Times New Roman"/>
              </a:rPr>
              <a:t>a</a:t>
            </a:r>
            <a:r>
              <a:rPr lang="en" sz="2000">
                <a:solidFill>
                  <a:srgbClr val="FF0000"/>
                </a:solidFill>
                <a:latin typeface="Times New Roman"/>
                <a:ea typeface="Times New Roman"/>
                <a:cs typeface="Times New Roman"/>
                <a:sym typeface="Times New Roman"/>
              </a:rPr>
              <a:t> list of factors </a:t>
            </a:r>
            <a:r>
              <a:rPr lang="en" sz="2000">
                <a:latin typeface="Times New Roman"/>
                <a:ea typeface="Times New Roman"/>
                <a:cs typeface="Times New Roman"/>
                <a:sym typeface="Times New Roman"/>
              </a:rPr>
              <a:t>that</a:t>
            </a:r>
            <a:r>
              <a:rPr lang="en" sz="2000">
                <a:solidFill>
                  <a:srgbClr val="0000FF"/>
                </a:solidFill>
                <a:latin typeface="Times New Roman"/>
                <a:ea typeface="Times New Roman"/>
                <a:cs typeface="Times New Roman"/>
                <a:sym typeface="Times New Roman"/>
              </a:rPr>
              <a:t> influence</a:t>
            </a:r>
            <a:r>
              <a:rPr lang="en" sz="2000">
                <a:latin typeface="Times New Roman"/>
                <a:ea typeface="Times New Roman"/>
                <a:cs typeface="Times New Roman"/>
                <a:sym typeface="Times New Roman"/>
              </a:rPr>
              <a:t> i</a:t>
            </a:r>
            <a:r>
              <a:rPr lang="en" sz="2000">
                <a:solidFill>
                  <a:srgbClr val="FF0000"/>
                </a:solidFill>
                <a:latin typeface="Times New Roman"/>
                <a:ea typeface="Times New Roman"/>
                <a:cs typeface="Times New Roman"/>
                <a:sym typeface="Times New Roman"/>
              </a:rPr>
              <a:t>ndividual health </a:t>
            </a:r>
            <a:r>
              <a:rPr lang="en" sz="2000">
                <a:latin typeface="Times New Roman"/>
                <a:ea typeface="Times New Roman"/>
                <a:cs typeface="Times New Roman"/>
                <a:sym typeface="Times New Roman"/>
              </a:rPr>
              <a:t>within their chosen determinant.</a:t>
            </a:r>
            <a:endParaRPr sz="2000">
              <a:latin typeface="Times New Roman"/>
              <a:ea typeface="Times New Roman"/>
              <a:cs typeface="Times New Roman"/>
              <a:sym typeface="Times New Roman"/>
            </a:endParaRPr>
          </a:p>
          <a:p>
            <a:pPr indent="0" lvl="0" marL="457200" rtl="0" algn="l">
              <a:spcBef>
                <a:spcPts val="0"/>
              </a:spcBef>
              <a:spcAft>
                <a:spcPts val="0"/>
              </a:spcAft>
              <a:buClr>
                <a:schemeClr val="dk1"/>
              </a:buClr>
              <a:buSzPts val="1100"/>
              <a:buFont typeface="Arial"/>
              <a:buNone/>
            </a:pPr>
            <a:r>
              <a:rPr lang="en" sz="2000">
                <a:latin typeface="Times New Roman"/>
                <a:ea typeface="Times New Roman"/>
                <a:cs typeface="Times New Roman"/>
                <a:sym typeface="Times New Roman"/>
              </a:rPr>
              <a:t>Students will orally </a:t>
            </a:r>
            <a:r>
              <a:rPr lang="en" sz="2000">
                <a:solidFill>
                  <a:srgbClr val="0000FF"/>
                </a:solidFill>
                <a:latin typeface="Times New Roman"/>
                <a:ea typeface="Times New Roman"/>
                <a:cs typeface="Times New Roman"/>
                <a:sym typeface="Times New Roman"/>
              </a:rPr>
              <a:t>present t</a:t>
            </a:r>
            <a:r>
              <a:rPr lang="en" sz="2000">
                <a:latin typeface="Times New Roman"/>
                <a:ea typeface="Times New Roman"/>
                <a:cs typeface="Times New Roman"/>
                <a:sym typeface="Times New Roman"/>
              </a:rPr>
              <a:t>heir </a:t>
            </a:r>
            <a:r>
              <a:rPr lang="en" sz="2000">
                <a:solidFill>
                  <a:srgbClr val="FF0000"/>
                </a:solidFill>
                <a:latin typeface="Times New Roman"/>
                <a:ea typeface="Times New Roman"/>
                <a:cs typeface="Times New Roman"/>
                <a:sym typeface="Times New Roman"/>
              </a:rPr>
              <a:t>results </a:t>
            </a:r>
            <a:r>
              <a:rPr lang="en" sz="2000">
                <a:latin typeface="Times New Roman"/>
                <a:ea typeface="Times New Roman"/>
                <a:cs typeface="Times New Roman"/>
                <a:sym typeface="Times New Roman"/>
              </a:rPr>
              <a:t>to the classroom and </a:t>
            </a:r>
            <a:r>
              <a:rPr lang="en" sz="2000">
                <a:solidFill>
                  <a:srgbClr val="0000FF"/>
                </a:solidFill>
                <a:latin typeface="Times New Roman"/>
                <a:ea typeface="Times New Roman"/>
                <a:cs typeface="Times New Roman"/>
                <a:sym typeface="Times New Roman"/>
              </a:rPr>
              <a:t>add</a:t>
            </a:r>
            <a:r>
              <a:rPr lang="en" sz="2000">
                <a:latin typeface="Times New Roman"/>
                <a:ea typeface="Times New Roman"/>
                <a:cs typeface="Times New Roman"/>
                <a:sym typeface="Times New Roman"/>
              </a:rPr>
              <a:t> them to written</a:t>
            </a:r>
            <a:r>
              <a:rPr lang="en" sz="2000">
                <a:solidFill>
                  <a:srgbClr val="FF0000"/>
                </a:solidFill>
                <a:latin typeface="Times New Roman"/>
                <a:ea typeface="Times New Roman"/>
                <a:cs typeface="Times New Roman"/>
                <a:sym typeface="Times New Roman"/>
              </a:rPr>
              <a:t> resource sheet.</a:t>
            </a:r>
            <a:endParaRPr sz="2000">
              <a:solidFill>
                <a:srgbClr val="FF0000"/>
              </a:solidFill>
              <a:latin typeface="Times New Roman"/>
              <a:ea typeface="Times New Roman"/>
              <a:cs typeface="Times New Roman"/>
              <a:sym typeface="Times New Roman"/>
            </a:endParaRPr>
          </a:p>
          <a:p>
            <a:pPr indent="0" lvl="0" marL="0" rtl="0" algn="l">
              <a:spcBef>
                <a:spcPts val="600"/>
              </a:spcBef>
              <a:spcAft>
                <a:spcPts val="0"/>
              </a:spcAft>
              <a:buNone/>
            </a:pPr>
            <a:r>
              <a:t/>
            </a:r>
            <a:endParaRPr sz="35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Google Shape;126;p18"/>
          <p:cNvSpPr txBox="1"/>
          <p:nvPr>
            <p:ph type="title"/>
          </p:nvPr>
        </p:nvSpPr>
        <p:spPr>
          <a:xfrm>
            <a:off x="457200" y="240030"/>
            <a:ext cx="7242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Lesson 2 Overview</a:t>
            </a:r>
            <a:endParaRPr>
              <a:solidFill>
                <a:srgbClr val="674EA7"/>
              </a:solidFill>
            </a:endParaRPr>
          </a:p>
        </p:txBody>
      </p:sp>
      <p:sp>
        <p:nvSpPr>
          <p:cNvPr id="127" name="Google Shape;127;p18"/>
          <p:cNvSpPr txBox="1"/>
          <p:nvPr/>
        </p:nvSpPr>
        <p:spPr>
          <a:xfrm>
            <a:off x="311700" y="1439375"/>
            <a:ext cx="83145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000"/>
              <a:t>Problem Statement:</a:t>
            </a:r>
            <a:endParaRPr b="1" sz="2000"/>
          </a:p>
          <a:p>
            <a:pPr indent="0" lvl="0" marL="0" rtl="0" algn="l">
              <a:spcBef>
                <a:spcPts val="0"/>
              </a:spcBef>
              <a:spcAft>
                <a:spcPts val="0"/>
              </a:spcAft>
              <a:buNone/>
            </a:pPr>
            <a:r>
              <a:rPr i="1" lang="en" sz="1900">
                <a:solidFill>
                  <a:schemeClr val="dk1"/>
                </a:solidFill>
              </a:rPr>
              <a:t>How </a:t>
            </a:r>
            <a:r>
              <a:rPr lang="en" sz="1900">
                <a:solidFill>
                  <a:schemeClr val="dk1"/>
                </a:solidFill>
              </a:rPr>
              <a:t>do the </a:t>
            </a:r>
            <a:r>
              <a:rPr lang="en" sz="1900">
                <a:solidFill>
                  <a:srgbClr val="FF0000"/>
                </a:solidFill>
              </a:rPr>
              <a:t>social determinants</a:t>
            </a:r>
            <a:r>
              <a:rPr lang="en" sz="1900">
                <a:solidFill>
                  <a:schemeClr val="dk1"/>
                </a:solidFill>
              </a:rPr>
              <a:t> </a:t>
            </a:r>
            <a:r>
              <a:rPr lang="en" sz="1900">
                <a:solidFill>
                  <a:srgbClr val="0000FF"/>
                </a:solidFill>
              </a:rPr>
              <a:t>affect </a:t>
            </a:r>
            <a:r>
              <a:rPr lang="en" sz="1900">
                <a:solidFill>
                  <a:schemeClr val="dk1"/>
                </a:solidFill>
              </a:rPr>
              <a:t>a person’s overall health?</a:t>
            </a:r>
            <a:endParaRPr b="1" sz="2800"/>
          </a:p>
          <a:p>
            <a:pPr indent="0" lvl="0" marL="0" rtl="0" algn="l">
              <a:spcBef>
                <a:spcPts val="0"/>
              </a:spcBef>
              <a:spcAft>
                <a:spcPts val="0"/>
              </a:spcAft>
              <a:buNone/>
            </a:pPr>
            <a:r>
              <a:t/>
            </a:r>
            <a:endParaRPr b="1" sz="2000"/>
          </a:p>
          <a:p>
            <a:pPr indent="0" lvl="0" marL="0" rtl="0" algn="l">
              <a:spcBef>
                <a:spcPts val="0"/>
              </a:spcBef>
              <a:spcAft>
                <a:spcPts val="0"/>
              </a:spcAft>
              <a:buNone/>
            </a:pPr>
            <a:r>
              <a:rPr b="1" lang="en" sz="2000"/>
              <a:t>Learning Activities:</a:t>
            </a:r>
            <a:endParaRPr b="1" sz="2000"/>
          </a:p>
          <a:p>
            <a:pPr indent="-355600" lvl="0" marL="457200" rtl="0" algn="l">
              <a:spcBef>
                <a:spcPts val="0"/>
              </a:spcBef>
              <a:spcAft>
                <a:spcPts val="0"/>
              </a:spcAft>
              <a:buClr>
                <a:schemeClr val="dk1"/>
              </a:buClr>
              <a:buSzPts val="2000"/>
              <a:buAutoNum type="arabicPeriod"/>
            </a:pPr>
            <a:r>
              <a:rPr lang="en" sz="2000">
                <a:solidFill>
                  <a:srgbClr val="0000FF"/>
                </a:solidFill>
              </a:rPr>
              <a:t>Take </a:t>
            </a:r>
            <a:r>
              <a:rPr lang="en" sz="2000">
                <a:solidFill>
                  <a:schemeClr val="dk1"/>
                </a:solidFill>
              </a:rPr>
              <a:t>Health Assessment</a:t>
            </a:r>
            <a:endParaRPr sz="2000">
              <a:solidFill>
                <a:schemeClr val="dk1"/>
              </a:solidFill>
            </a:endParaRPr>
          </a:p>
          <a:p>
            <a:pPr indent="-355600" lvl="0" marL="457200" rtl="0" algn="l">
              <a:spcBef>
                <a:spcPts val="0"/>
              </a:spcBef>
              <a:spcAft>
                <a:spcPts val="0"/>
              </a:spcAft>
              <a:buClr>
                <a:schemeClr val="dk1"/>
              </a:buClr>
              <a:buSzPts val="2000"/>
              <a:buAutoNum type="arabicPeriod"/>
            </a:pPr>
            <a:r>
              <a:rPr lang="en" sz="2000">
                <a:solidFill>
                  <a:srgbClr val="0000FF"/>
                </a:solidFill>
              </a:rPr>
              <a:t>Review </a:t>
            </a:r>
            <a:r>
              <a:rPr lang="en" sz="2000">
                <a:solidFill>
                  <a:schemeClr val="dk1"/>
                </a:solidFill>
              </a:rPr>
              <a:t>Social Determinants</a:t>
            </a:r>
            <a:endParaRPr sz="2000">
              <a:solidFill>
                <a:schemeClr val="dk1"/>
              </a:solidFill>
            </a:endParaRPr>
          </a:p>
          <a:p>
            <a:pPr indent="-355600" lvl="0" marL="457200" rtl="0" algn="l">
              <a:spcBef>
                <a:spcPts val="0"/>
              </a:spcBef>
              <a:spcAft>
                <a:spcPts val="0"/>
              </a:spcAft>
              <a:buClr>
                <a:srgbClr val="0000FF"/>
              </a:buClr>
              <a:buSzPts val="2000"/>
              <a:buAutoNum type="arabicPeriod"/>
            </a:pPr>
            <a:r>
              <a:rPr lang="en" sz="2000">
                <a:solidFill>
                  <a:srgbClr val="0000FF"/>
                </a:solidFill>
              </a:rPr>
              <a:t>Research</a:t>
            </a:r>
            <a:endParaRPr sz="2000">
              <a:solidFill>
                <a:srgbClr val="0000FF"/>
              </a:solidFill>
            </a:endParaRPr>
          </a:p>
          <a:p>
            <a:pPr indent="-355600" lvl="0" marL="457200" rtl="0" algn="l">
              <a:spcBef>
                <a:spcPts val="0"/>
              </a:spcBef>
              <a:spcAft>
                <a:spcPts val="0"/>
              </a:spcAft>
              <a:buClr>
                <a:schemeClr val="dk1"/>
              </a:buClr>
              <a:buSzPts val="2000"/>
              <a:buAutoNum type="arabicPeriod"/>
            </a:pPr>
            <a:r>
              <a:rPr lang="en" sz="2000">
                <a:solidFill>
                  <a:srgbClr val="0000FF"/>
                </a:solidFill>
              </a:rPr>
              <a:t>Create </a:t>
            </a:r>
            <a:r>
              <a:rPr lang="en" sz="2000">
                <a:solidFill>
                  <a:schemeClr val="dk1"/>
                </a:solidFill>
              </a:rPr>
              <a:t>Presentation</a:t>
            </a:r>
            <a:endParaRPr sz="2000">
              <a:solidFill>
                <a:schemeClr val="dk1"/>
              </a:solidFill>
            </a:endParaRPr>
          </a:p>
          <a:p>
            <a:pPr indent="-355600" lvl="0" marL="457200" rtl="0" algn="l">
              <a:spcBef>
                <a:spcPts val="0"/>
              </a:spcBef>
              <a:spcAft>
                <a:spcPts val="0"/>
              </a:spcAft>
              <a:buClr>
                <a:schemeClr val="dk1"/>
              </a:buClr>
              <a:buSzPts val="2000"/>
              <a:buAutoNum type="arabicPeriod"/>
            </a:pPr>
            <a:r>
              <a:rPr lang="en" sz="2000">
                <a:solidFill>
                  <a:srgbClr val="0000FF"/>
                </a:solidFill>
              </a:rPr>
              <a:t>Share </a:t>
            </a:r>
            <a:r>
              <a:rPr lang="en" sz="2000">
                <a:solidFill>
                  <a:schemeClr val="dk1"/>
                </a:solidFill>
              </a:rPr>
              <a:t>Results</a:t>
            </a:r>
            <a:endParaRPr sz="2000">
              <a:solidFill>
                <a:schemeClr val="dk1"/>
              </a:solidFill>
            </a:endParaRPr>
          </a:p>
          <a:p>
            <a:pPr indent="0" lvl="0" marL="0" rtl="0" algn="l">
              <a:spcBef>
                <a:spcPts val="0"/>
              </a:spcBef>
              <a:spcAft>
                <a:spcPts val="0"/>
              </a:spcAft>
              <a:buNone/>
            </a:pPr>
            <a:r>
              <a:t/>
            </a:r>
            <a:endParaRPr sz="2000">
              <a:solidFill>
                <a:schemeClr val="dk1"/>
              </a:solidFill>
            </a:endParaRPr>
          </a:p>
          <a:p>
            <a:pPr indent="0" lvl="0" marL="0" rtl="0" algn="l">
              <a:spcBef>
                <a:spcPts val="0"/>
              </a:spcBef>
              <a:spcAft>
                <a:spcPts val="0"/>
              </a:spcAft>
              <a:buNone/>
            </a:pPr>
            <a:r>
              <a:t/>
            </a:r>
            <a:endParaRPr sz="200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Google Shape;132;p19"/>
          <p:cNvSpPr txBox="1"/>
          <p:nvPr>
            <p:ph type="title"/>
          </p:nvPr>
        </p:nvSpPr>
        <p:spPr>
          <a:xfrm>
            <a:off x="457200" y="240030"/>
            <a:ext cx="7239000" cy="857400"/>
          </a:xfrm>
          <a:prstGeom prst="rect">
            <a:avLst/>
          </a:prstGeom>
          <a:solidFill>
            <a:srgbClr val="D9EAD3"/>
          </a:solid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674EA7"/>
                </a:solidFill>
              </a:rPr>
              <a:t>Health Assessment</a:t>
            </a:r>
            <a:endParaRPr>
              <a:solidFill>
                <a:srgbClr val="674EA7"/>
              </a:solidFill>
            </a:endParaRPr>
          </a:p>
        </p:txBody>
      </p:sp>
      <p:sp>
        <p:nvSpPr>
          <p:cNvPr id="133" name="Google Shape;133;p19"/>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lang="en">
                <a:solidFill>
                  <a:srgbClr val="FF0000"/>
                </a:solidFill>
              </a:rPr>
              <a:t>Individual Task #2:</a:t>
            </a:r>
            <a:endParaRPr>
              <a:solidFill>
                <a:srgbClr val="FF0000"/>
              </a:solidFill>
            </a:endParaRPr>
          </a:p>
          <a:p>
            <a:pPr indent="0" lvl="0" marL="0" rtl="0" algn="l">
              <a:lnSpc>
                <a:spcPct val="100000"/>
              </a:lnSpc>
              <a:spcBef>
                <a:spcPts val="600"/>
              </a:spcBef>
              <a:spcAft>
                <a:spcPts val="0"/>
              </a:spcAft>
              <a:buSzPts val="1314"/>
              <a:buNone/>
            </a:pPr>
            <a:r>
              <a:t/>
            </a:r>
            <a:endParaRPr/>
          </a:p>
          <a:p>
            <a:pPr indent="0" lvl="0" marL="0" rtl="0" algn="l">
              <a:lnSpc>
                <a:spcPct val="100000"/>
              </a:lnSpc>
              <a:spcBef>
                <a:spcPts val="600"/>
              </a:spcBef>
              <a:spcAft>
                <a:spcPts val="0"/>
              </a:spcAft>
              <a:buSzPts val="1314"/>
              <a:buNone/>
            </a:pPr>
            <a:r>
              <a:rPr lang="en"/>
              <a:t>Take the </a:t>
            </a:r>
            <a:r>
              <a:rPr lang="en" u="sng"/>
              <a:t>Health Assessment </a:t>
            </a:r>
            <a:r>
              <a:rPr lang="en"/>
              <a:t>for </a:t>
            </a:r>
            <a:endParaRPr/>
          </a:p>
          <a:p>
            <a:pPr indent="-312039" lvl="0" marL="457200" rtl="0" algn="l">
              <a:lnSpc>
                <a:spcPct val="100000"/>
              </a:lnSpc>
              <a:spcBef>
                <a:spcPts val="600"/>
              </a:spcBef>
              <a:spcAft>
                <a:spcPts val="0"/>
              </a:spcAft>
              <a:buSzPts val="1314"/>
              <a:buChar char="-"/>
            </a:pPr>
            <a:r>
              <a:rPr lang="en">
                <a:solidFill>
                  <a:srgbClr val="FF9900"/>
                </a:solidFill>
              </a:rPr>
              <a:t>Physical </a:t>
            </a:r>
            <a:r>
              <a:rPr lang="en"/>
              <a:t>health (body)</a:t>
            </a:r>
            <a:endParaRPr/>
          </a:p>
          <a:p>
            <a:pPr indent="-312039" lvl="0" marL="457200" rtl="0" algn="l">
              <a:lnSpc>
                <a:spcPct val="100000"/>
              </a:lnSpc>
              <a:spcBef>
                <a:spcPts val="0"/>
              </a:spcBef>
              <a:spcAft>
                <a:spcPts val="0"/>
              </a:spcAft>
              <a:buSzPts val="1314"/>
              <a:buChar char="-"/>
            </a:pPr>
            <a:r>
              <a:rPr lang="en">
                <a:solidFill>
                  <a:srgbClr val="FF9900"/>
                </a:solidFill>
              </a:rPr>
              <a:t>Mental </a:t>
            </a:r>
            <a:r>
              <a:rPr lang="en"/>
              <a:t>health (brain and emotions)</a:t>
            </a:r>
            <a:endParaRPr/>
          </a:p>
          <a:p>
            <a:pPr indent="-312039" lvl="0" marL="457200" rtl="0" algn="l">
              <a:lnSpc>
                <a:spcPct val="100000"/>
              </a:lnSpc>
              <a:spcBef>
                <a:spcPts val="0"/>
              </a:spcBef>
              <a:spcAft>
                <a:spcPts val="0"/>
              </a:spcAft>
              <a:buSzPts val="1314"/>
              <a:buChar char="-"/>
            </a:pPr>
            <a:r>
              <a:rPr lang="en">
                <a:solidFill>
                  <a:srgbClr val="FF9900"/>
                </a:solidFill>
              </a:rPr>
              <a:t>Social</a:t>
            </a:r>
            <a:r>
              <a:rPr lang="en"/>
              <a:t> health (friends and environment)</a:t>
            </a:r>
            <a:endParaRPr/>
          </a:p>
          <a:p>
            <a:pPr indent="0" lvl="0" marL="0" rtl="0" algn="l">
              <a:lnSpc>
                <a:spcPct val="100000"/>
              </a:lnSpc>
              <a:spcBef>
                <a:spcPts val="0"/>
              </a:spcBef>
              <a:spcAft>
                <a:spcPts val="0"/>
              </a:spcAft>
              <a:buSzPts val="1314"/>
              <a:buNone/>
            </a:pPr>
            <a:r>
              <a:rPr lang="en" sz="1200" u="sng">
                <a:solidFill>
                  <a:srgbClr val="1155CC"/>
                </a:solidFill>
                <a:highlight>
                  <a:srgbClr val="FFFFFF"/>
                </a:highlight>
                <a:latin typeface="Times New Roman"/>
                <a:ea typeface="Times New Roman"/>
                <a:cs typeface="Times New Roman"/>
                <a:sym typeface="Times New Roman"/>
                <a:hlinkClick r:id="rId3"/>
              </a:rPr>
              <a:t>https://1.cdn.edl.io/WUTTdy5n6twrWeuXVdjkb03XhiSLQZaf9aYtJmlBMlxNYNJ7.pdf</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 name="Shape 137"/>
        <p:cNvGrpSpPr/>
        <p:nvPr/>
      </p:nvGrpSpPr>
      <p:grpSpPr>
        <a:xfrm>
          <a:off x="0" y="0"/>
          <a:ext cx="0" cy="0"/>
          <a:chOff x="0" y="0"/>
          <a:chExt cx="0" cy="0"/>
        </a:xfrm>
      </p:grpSpPr>
      <p:sp>
        <p:nvSpPr>
          <p:cNvPr id="138" name="Google Shape;138;p20"/>
          <p:cNvSpPr txBox="1"/>
          <p:nvPr>
            <p:ph idx="1" type="body"/>
          </p:nvPr>
        </p:nvSpPr>
        <p:spPr>
          <a:xfrm>
            <a:off x="176225" y="180470"/>
            <a:ext cx="8822100" cy="922500"/>
          </a:xfrm>
          <a:prstGeom prst="rect">
            <a:avLst/>
          </a:prstGeom>
          <a:solidFill>
            <a:srgbClr val="D9EAD3"/>
          </a:solidFill>
          <a:ln>
            <a:noFill/>
          </a:ln>
        </p:spPr>
        <p:txBody>
          <a:bodyPr anchorCtr="0" anchor="t" bIns="34275" lIns="68575" spcFirstLastPara="1" rIns="68575" wrap="square" tIns="34275">
            <a:noAutofit/>
          </a:bodyPr>
          <a:lstStyle/>
          <a:p>
            <a:pPr indent="0" lvl="0" marL="254000" marR="0" rtl="0" algn="l">
              <a:spcBef>
                <a:spcPts val="0"/>
              </a:spcBef>
              <a:spcAft>
                <a:spcPts val="0"/>
              </a:spcAft>
              <a:buNone/>
            </a:pPr>
            <a:r>
              <a:rPr b="1" lang="en" sz="3600">
                <a:solidFill>
                  <a:srgbClr val="674EA7"/>
                </a:solidFill>
              </a:rPr>
              <a:t>Group Norms</a:t>
            </a:r>
            <a:endParaRPr b="1" sz="3600">
              <a:solidFill>
                <a:srgbClr val="674EA7"/>
              </a:solidFill>
            </a:endParaRPr>
          </a:p>
          <a:p>
            <a:pPr indent="-165100" lvl="0" marL="254000" marR="0" rtl="0" algn="l">
              <a:spcBef>
                <a:spcPts val="800"/>
              </a:spcBef>
              <a:spcAft>
                <a:spcPts val="0"/>
              </a:spcAft>
              <a:buClr>
                <a:schemeClr val="accent1"/>
              </a:buClr>
              <a:buSzPts val="1400"/>
              <a:buFont typeface="Noto Sans Symbols"/>
              <a:buNone/>
            </a:pPr>
            <a:r>
              <a:t/>
            </a:r>
            <a:endParaRPr/>
          </a:p>
          <a:p>
            <a:pPr indent="-165100" lvl="0" marL="254000" marR="0" rtl="0" algn="l">
              <a:spcBef>
                <a:spcPts val="800"/>
              </a:spcBef>
              <a:spcAft>
                <a:spcPts val="0"/>
              </a:spcAft>
              <a:buClr>
                <a:schemeClr val="accent1"/>
              </a:buClr>
              <a:buSzPts val="1400"/>
              <a:buFont typeface="Noto Sans Symbols"/>
              <a:buNone/>
            </a:pPr>
            <a:r>
              <a:t/>
            </a:r>
            <a:endParaRPr b="0" i="0" sz="1800" u="none" cap="none" strike="noStrike">
              <a:solidFill>
                <a:schemeClr val="dk1"/>
              </a:solidFill>
              <a:latin typeface="Trebuchet MS"/>
              <a:ea typeface="Trebuchet MS"/>
              <a:cs typeface="Trebuchet MS"/>
              <a:sym typeface="Trebuchet MS"/>
            </a:endParaRPr>
          </a:p>
        </p:txBody>
      </p:sp>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139" name="Google Shape;139;p20" title="Electric  - 5 Minute Countdown">
            <a:hlinkClick r:id="rId3"/>
          </p:cNvPr>
          <p:cNvPicPr preferRelativeResize="0"/>
          <p:nvPr/>
        </p:nvPicPr>
        <p:blipFill>
          <a:blip r:embed="rId4">
            <a:alphaModFix/>
          </a:blip>
          <a:stretch>
            <a:fillRect/>
          </a:stretch>
        </p:blipFill>
        <p:spPr>
          <a:xfrm>
            <a:off x="3077350" y="3329875"/>
            <a:ext cx="2286000" cy="1714500"/>
          </a:xfrm>
          <a:prstGeom prst="rect">
            <a:avLst/>
          </a:prstGeom>
          <a:noFill/>
          <a:ln>
            <a:noFill/>
          </a:ln>
        </p:spPr>
      </p:pic>
      <p:sp>
        <p:nvSpPr>
          <p:cNvPr id="140" name="Google Shape;140;p20"/>
          <p:cNvSpPr txBox="1"/>
          <p:nvPr/>
        </p:nvSpPr>
        <p:spPr>
          <a:xfrm>
            <a:off x="176225" y="1327075"/>
            <a:ext cx="4658700" cy="2002800"/>
          </a:xfrm>
          <a:prstGeom prst="rect">
            <a:avLst/>
          </a:prstGeom>
          <a:noFill/>
          <a:ln>
            <a:noFill/>
          </a:ln>
        </p:spPr>
        <p:txBody>
          <a:bodyPr anchorCtr="0" anchor="t" bIns="91425" lIns="91425" spcFirstLastPara="1" rIns="91425" wrap="square" tIns="91425">
            <a:noAutofit/>
          </a:bodyPr>
          <a:lstStyle/>
          <a:p>
            <a:pPr indent="-165100" lvl="0" marL="254000" rtl="0" algn="l">
              <a:spcBef>
                <a:spcPts val="800"/>
              </a:spcBef>
              <a:spcAft>
                <a:spcPts val="0"/>
              </a:spcAft>
              <a:buClr>
                <a:schemeClr val="accent1"/>
              </a:buClr>
              <a:buSzPts val="1400"/>
              <a:buFont typeface="Noto Sans Symbols"/>
              <a:buNone/>
            </a:pPr>
            <a:r>
              <a:rPr lang="en" sz="2600">
                <a:solidFill>
                  <a:schemeClr val="dk1"/>
                </a:solidFill>
                <a:latin typeface="Trebuchet MS"/>
                <a:ea typeface="Trebuchet MS"/>
                <a:cs typeface="Trebuchet MS"/>
                <a:sym typeface="Trebuchet MS"/>
              </a:rPr>
              <a:t>As a group, </a:t>
            </a:r>
            <a:r>
              <a:rPr lang="en" sz="2600">
                <a:solidFill>
                  <a:srgbClr val="1155CC"/>
                </a:solidFill>
                <a:latin typeface="Trebuchet MS"/>
                <a:ea typeface="Trebuchet MS"/>
                <a:cs typeface="Trebuchet MS"/>
                <a:sym typeface="Trebuchet MS"/>
              </a:rPr>
              <a:t>turn and talk</a:t>
            </a:r>
            <a:r>
              <a:rPr lang="en" sz="2600">
                <a:solidFill>
                  <a:schemeClr val="dk1"/>
                </a:solidFill>
                <a:latin typeface="Trebuchet MS"/>
                <a:ea typeface="Trebuchet MS"/>
                <a:cs typeface="Trebuchet MS"/>
                <a:sym typeface="Trebuchet MS"/>
              </a:rPr>
              <a:t> to </a:t>
            </a:r>
            <a:r>
              <a:rPr lang="en" sz="2600">
                <a:solidFill>
                  <a:srgbClr val="1155CC"/>
                </a:solidFill>
                <a:latin typeface="Trebuchet MS"/>
                <a:ea typeface="Trebuchet MS"/>
                <a:cs typeface="Trebuchet MS"/>
                <a:sym typeface="Trebuchet MS"/>
              </a:rPr>
              <a:t>review</a:t>
            </a:r>
            <a:r>
              <a:rPr lang="en" sz="2600">
                <a:solidFill>
                  <a:schemeClr val="dk1"/>
                </a:solidFill>
                <a:latin typeface="Trebuchet MS"/>
                <a:ea typeface="Trebuchet MS"/>
                <a:cs typeface="Trebuchet MS"/>
                <a:sym typeface="Trebuchet MS"/>
              </a:rPr>
              <a:t> </a:t>
            </a:r>
            <a:endParaRPr sz="2600">
              <a:solidFill>
                <a:schemeClr val="dk1"/>
              </a:solidFill>
              <a:latin typeface="Trebuchet MS"/>
              <a:ea typeface="Trebuchet MS"/>
              <a:cs typeface="Trebuchet MS"/>
              <a:sym typeface="Trebuchet MS"/>
            </a:endParaRPr>
          </a:p>
          <a:p>
            <a:pPr indent="-165100" lvl="0" marL="254000" rtl="0" algn="l">
              <a:spcBef>
                <a:spcPts val="800"/>
              </a:spcBef>
              <a:spcAft>
                <a:spcPts val="0"/>
              </a:spcAft>
              <a:buClr>
                <a:schemeClr val="accent1"/>
              </a:buClr>
              <a:buSzPts val="1400"/>
              <a:buFont typeface="Noto Sans Symbols"/>
              <a:buNone/>
            </a:pPr>
            <a:r>
              <a:rPr lang="en" sz="2600">
                <a:solidFill>
                  <a:schemeClr val="dk1"/>
                </a:solidFill>
                <a:latin typeface="Trebuchet MS"/>
                <a:ea typeface="Trebuchet MS"/>
                <a:cs typeface="Trebuchet MS"/>
                <a:sym typeface="Trebuchet MS"/>
              </a:rPr>
              <a:t>the </a:t>
            </a:r>
            <a:r>
              <a:rPr lang="en" sz="2600">
                <a:solidFill>
                  <a:srgbClr val="FF0000"/>
                </a:solidFill>
                <a:latin typeface="Trebuchet MS"/>
                <a:ea typeface="Trebuchet MS"/>
                <a:cs typeface="Trebuchet MS"/>
                <a:sym typeface="Trebuchet MS"/>
              </a:rPr>
              <a:t>group</a:t>
            </a:r>
            <a:r>
              <a:rPr lang="en" sz="2600">
                <a:solidFill>
                  <a:schemeClr val="dk1"/>
                </a:solidFill>
                <a:latin typeface="Trebuchet MS"/>
                <a:ea typeface="Trebuchet MS"/>
                <a:cs typeface="Trebuchet MS"/>
                <a:sym typeface="Trebuchet MS"/>
              </a:rPr>
              <a:t> </a:t>
            </a:r>
            <a:r>
              <a:rPr lang="en" sz="2600">
                <a:solidFill>
                  <a:srgbClr val="FF0000"/>
                </a:solidFill>
                <a:latin typeface="Trebuchet MS"/>
                <a:ea typeface="Trebuchet MS"/>
                <a:cs typeface="Trebuchet MS"/>
                <a:sym typeface="Trebuchet MS"/>
              </a:rPr>
              <a:t>norms</a:t>
            </a:r>
            <a:r>
              <a:rPr lang="en" sz="2600">
                <a:solidFill>
                  <a:schemeClr val="dk1"/>
                </a:solidFill>
                <a:latin typeface="Trebuchet MS"/>
                <a:ea typeface="Trebuchet MS"/>
                <a:cs typeface="Trebuchet MS"/>
                <a:sym typeface="Trebuchet MS"/>
              </a:rPr>
              <a:t> you agreed to. </a:t>
            </a:r>
            <a:endParaRPr>
              <a:latin typeface="Trebuchet MS"/>
              <a:ea typeface="Trebuchet MS"/>
              <a:cs typeface="Trebuchet MS"/>
              <a:sym typeface="Trebuchet MS"/>
            </a:endParaRPr>
          </a:p>
        </p:txBody>
      </p:sp>
      <p:pic>
        <p:nvPicPr>
          <p:cNvPr id="141" name="Google Shape;141;p20"/>
          <p:cNvPicPr preferRelativeResize="0"/>
          <p:nvPr/>
        </p:nvPicPr>
        <p:blipFill rotWithShape="1">
          <a:blip r:embed="rId5">
            <a:alphaModFix/>
          </a:blip>
          <a:srcRect b="0" l="0" r="10071" t="0"/>
          <a:stretch/>
        </p:blipFill>
        <p:spPr>
          <a:xfrm>
            <a:off x="5569175" y="180465"/>
            <a:ext cx="3429150" cy="453516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Google Shape;146;p21"/>
          <p:cNvSpPr txBox="1"/>
          <p:nvPr>
            <p:ph type="title"/>
          </p:nvPr>
        </p:nvSpPr>
        <p:spPr>
          <a:xfrm>
            <a:off x="239850" y="286605"/>
            <a:ext cx="7239000" cy="857400"/>
          </a:xfrm>
          <a:prstGeom prst="rect">
            <a:avLst/>
          </a:prstGeom>
          <a:solidFill>
            <a:srgbClr val="D9EAD3"/>
          </a:solidFill>
          <a:ln cap="flat" cmpd="sng" w="9525">
            <a:solidFill>
              <a:srgbClr val="351C75"/>
            </a:solidFill>
            <a:prstDash val="solid"/>
            <a:round/>
            <a:headEnd len="sm" w="sm" type="none"/>
            <a:tailEnd len="sm" w="sm" type="none"/>
          </a:ln>
        </p:spPr>
        <p:txBody>
          <a:bodyPr anchorCtr="0" anchor="b" bIns="0" lIns="45700" spcFirstLastPara="1" rIns="45700" wrap="square" tIns="0">
            <a:noAutofit/>
          </a:bodyPr>
          <a:lstStyle/>
          <a:p>
            <a:pPr indent="0" lvl="0" marL="0" rtl="0" algn="l">
              <a:spcBef>
                <a:spcPts val="0"/>
              </a:spcBef>
              <a:spcAft>
                <a:spcPts val="0"/>
              </a:spcAft>
              <a:buNone/>
            </a:pPr>
            <a:r>
              <a:rPr lang="en">
                <a:solidFill>
                  <a:srgbClr val="351C75"/>
                </a:solidFill>
              </a:rPr>
              <a:t>Group Roles</a:t>
            </a:r>
            <a:endParaRPr>
              <a:solidFill>
                <a:srgbClr val="351C75"/>
              </a:solidFill>
            </a:endParaRPr>
          </a:p>
        </p:txBody>
      </p:sp>
      <p:sp>
        <p:nvSpPr>
          <p:cNvPr id="147" name="Google Shape;147;p21"/>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381000" lvl="0" marL="457200" rtl="0" algn="l">
              <a:spcBef>
                <a:spcPts val="600"/>
              </a:spcBef>
              <a:spcAft>
                <a:spcPts val="0"/>
              </a:spcAft>
              <a:buSzPts val="2400"/>
              <a:buAutoNum type="arabicPeriod"/>
            </a:pPr>
            <a:r>
              <a:rPr lang="en" sz="2400">
                <a:solidFill>
                  <a:srgbClr val="1155CC"/>
                </a:solidFill>
              </a:rPr>
              <a:t>Review</a:t>
            </a:r>
            <a:r>
              <a:rPr lang="en" sz="2400"/>
              <a:t> </a:t>
            </a:r>
            <a:r>
              <a:rPr lang="en" sz="2400">
                <a:solidFill>
                  <a:srgbClr val="FF0000"/>
                </a:solidFill>
              </a:rPr>
              <a:t>roles</a:t>
            </a:r>
            <a:r>
              <a:rPr lang="en" sz="2400"/>
              <a:t> - how were roles assigned last time?</a:t>
            </a:r>
            <a:endParaRPr sz="2400"/>
          </a:p>
          <a:p>
            <a:pPr indent="-381000" lvl="0" marL="457200" rtl="0" algn="l">
              <a:spcBef>
                <a:spcPts val="0"/>
              </a:spcBef>
              <a:spcAft>
                <a:spcPts val="0"/>
              </a:spcAft>
              <a:buSzPts val="2400"/>
              <a:buAutoNum type="arabicPeriod"/>
            </a:pPr>
            <a:r>
              <a:rPr lang="en" sz="2400">
                <a:solidFill>
                  <a:srgbClr val="1155CC"/>
                </a:solidFill>
              </a:rPr>
              <a:t>Pick </a:t>
            </a:r>
            <a:r>
              <a:rPr lang="en" sz="2400">
                <a:solidFill>
                  <a:srgbClr val="FF0000"/>
                </a:solidFill>
              </a:rPr>
              <a:t>new roles</a:t>
            </a:r>
            <a:r>
              <a:rPr lang="en" sz="2400"/>
              <a:t> - different from last time: which one would suit you better?</a:t>
            </a:r>
            <a:endParaRPr sz="2400"/>
          </a:p>
          <a:p>
            <a:pPr indent="0" lvl="0" marL="457200" rtl="0" algn="l">
              <a:spcBef>
                <a:spcPts val="600"/>
              </a:spcBef>
              <a:spcAft>
                <a:spcPts val="0"/>
              </a:spcAft>
              <a:buNone/>
            </a:pPr>
            <a:r>
              <a:t/>
            </a:r>
            <a:endParaRPr/>
          </a:p>
        </p:txBody>
      </p:sp>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148" name="Google Shape;148;p21" title="Electric  - 5 Minute Countdown">
            <a:hlinkClick r:id="rId3"/>
          </p:cNvPr>
          <p:cNvPicPr preferRelativeResize="0"/>
          <p:nvPr/>
        </p:nvPicPr>
        <p:blipFill>
          <a:blip r:embed="rId4">
            <a:alphaModFix/>
          </a:blip>
          <a:stretch>
            <a:fillRect/>
          </a:stretch>
        </p:blipFill>
        <p:spPr>
          <a:xfrm>
            <a:off x="6629075" y="3287700"/>
            <a:ext cx="2286000" cy="17145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Google Shape;153;p22"/>
          <p:cNvSpPr txBox="1"/>
          <p:nvPr>
            <p:ph type="title"/>
          </p:nvPr>
        </p:nvSpPr>
        <p:spPr>
          <a:xfrm>
            <a:off x="457200" y="240030"/>
            <a:ext cx="7239000" cy="857400"/>
          </a:xfrm>
          <a:prstGeom prst="rect">
            <a:avLst/>
          </a:prstGeom>
          <a:solidFill>
            <a:srgbClr val="D9EAD3"/>
          </a:solidFill>
        </p:spPr>
        <p:txBody>
          <a:bodyPr anchorCtr="0" anchor="b" bIns="0" lIns="45700" spcFirstLastPara="1" rIns="45700" wrap="square" tIns="0">
            <a:noAutofit/>
          </a:bodyPr>
          <a:lstStyle/>
          <a:p>
            <a:pPr indent="0" lvl="0" marL="0" rtl="0" algn="l">
              <a:spcBef>
                <a:spcPts val="0"/>
              </a:spcBef>
              <a:spcAft>
                <a:spcPts val="0"/>
              </a:spcAft>
              <a:buNone/>
            </a:pPr>
            <a:r>
              <a:rPr lang="en">
                <a:solidFill>
                  <a:srgbClr val="674EA7"/>
                </a:solidFill>
              </a:rPr>
              <a:t>Review from Lesson 1</a:t>
            </a:r>
            <a:endParaRPr>
              <a:solidFill>
                <a:srgbClr val="674EA7"/>
              </a:solidFill>
            </a:endParaRPr>
          </a:p>
        </p:txBody>
      </p:sp>
      <p:sp>
        <p:nvSpPr>
          <p:cNvPr id="154" name="Google Shape;154;p22"/>
          <p:cNvSpPr txBox="1"/>
          <p:nvPr>
            <p:ph idx="1" type="body"/>
          </p:nvPr>
        </p:nvSpPr>
        <p:spPr>
          <a:xfrm>
            <a:off x="457200" y="1207050"/>
            <a:ext cx="8066100" cy="3573000"/>
          </a:xfrm>
          <a:prstGeom prst="rect">
            <a:avLst/>
          </a:prstGeom>
        </p:spPr>
        <p:txBody>
          <a:bodyPr anchorCtr="0" anchor="t" bIns="45700" lIns="91425" spcFirstLastPara="1" rIns="91425" wrap="square" tIns="45700">
            <a:noAutofit/>
          </a:bodyPr>
          <a:lstStyle/>
          <a:p>
            <a:pPr indent="-381000" lvl="0" marL="457200" rtl="0" algn="l">
              <a:spcBef>
                <a:spcPts val="600"/>
              </a:spcBef>
              <a:spcAft>
                <a:spcPts val="0"/>
              </a:spcAft>
              <a:buSzPts val="2400"/>
              <a:buAutoNum type="arabicPeriod"/>
            </a:pPr>
            <a:r>
              <a:rPr lang="en" sz="2400"/>
              <a:t>Video: </a:t>
            </a:r>
            <a:r>
              <a:rPr lang="en" sz="2400" u="sng">
                <a:solidFill>
                  <a:srgbClr val="1155CC"/>
                </a:solidFill>
                <a:latin typeface="Times New Roman"/>
                <a:ea typeface="Times New Roman"/>
                <a:cs typeface="Times New Roman"/>
                <a:sym typeface="Times New Roman"/>
                <a:hlinkClick r:id="rId3"/>
              </a:rPr>
              <a:t>https://www.youtube.com/watch?v=1iSuZngvCpY</a:t>
            </a:r>
            <a:r>
              <a:rPr lang="en" sz="2400"/>
              <a:t>  </a:t>
            </a:r>
            <a:endParaRPr sz="2400"/>
          </a:p>
          <a:p>
            <a:pPr indent="-381000" lvl="0" marL="457200" rtl="0" algn="l">
              <a:spcBef>
                <a:spcPts val="0"/>
              </a:spcBef>
              <a:spcAft>
                <a:spcPts val="0"/>
              </a:spcAft>
              <a:buSzPts val="2400"/>
              <a:buAutoNum type="arabicPeriod"/>
            </a:pPr>
            <a:r>
              <a:rPr lang="en" sz="2400">
                <a:solidFill>
                  <a:srgbClr val="FF0000"/>
                </a:solidFill>
              </a:rPr>
              <a:t>Vocabulary </a:t>
            </a:r>
            <a:r>
              <a:rPr lang="en" sz="2400"/>
              <a:t>- see cards</a:t>
            </a:r>
            <a:endParaRPr sz="2400"/>
          </a:p>
          <a:p>
            <a:pPr indent="-381000" lvl="1" marL="914400" rtl="0" algn="l">
              <a:lnSpc>
                <a:spcPct val="100000"/>
              </a:lnSpc>
              <a:spcBef>
                <a:spcPts val="0"/>
              </a:spcBef>
              <a:spcAft>
                <a:spcPts val="0"/>
              </a:spcAft>
              <a:buClr>
                <a:srgbClr val="008000"/>
              </a:buClr>
              <a:buSzPts val="2400"/>
              <a:buFont typeface="Times New Roman"/>
              <a:buAutoNum type="alphaLcPeriod"/>
            </a:pPr>
            <a:r>
              <a:rPr lang="en" sz="2400">
                <a:solidFill>
                  <a:srgbClr val="008000"/>
                </a:solidFill>
                <a:latin typeface="Times New Roman"/>
                <a:ea typeface="Times New Roman"/>
                <a:cs typeface="Times New Roman"/>
                <a:sym typeface="Times New Roman"/>
              </a:rPr>
              <a:t>Economic stability</a:t>
            </a:r>
            <a:endParaRPr sz="2400">
              <a:solidFill>
                <a:srgbClr val="008000"/>
              </a:solidFill>
              <a:latin typeface="Times New Roman"/>
              <a:ea typeface="Times New Roman"/>
              <a:cs typeface="Times New Roman"/>
              <a:sym typeface="Times New Roman"/>
            </a:endParaRPr>
          </a:p>
          <a:p>
            <a:pPr indent="-381000" lvl="1" marL="914400" rtl="0" algn="l">
              <a:lnSpc>
                <a:spcPct val="100000"/>
              </a:lnSpc>
              <a:spcBef>
                <a:spcPts val="0"/>
              </a:spcBef>
              <a:spcAft>
                <a:spcPts val="0"/>
              </a:spcAft>
              <a:buClr>
                <a:srgbClr val="008000"/>
              </a:buClr>
              <a:buSzPts val="2400"/>
              <a:buFont typeface="Times New Roman"/>
              <a:buAutoNum type="alphaLcPeriod"/>
            </a:pPr>
            <a:r>
              <a:rPr lang="en" sz="2400">
                <a:solidFill>
                  <a:srgbClr val="008000"/>
                </a:solidFill>
                <a:latin typeface="Times New Roman"/>
                <a:ea typeface="Times New Roman"/>
                <a:cs typeface="Times New Roman"/>
                <a:sym typeface="Times New Roman"/>
              </a:rPr>
              <a:t>Education</a:t>
            </a:r>
            <a:endParaRPr sz="2400">
              <a:solidFill>
                <a:srgbClr val="008000"/>
              </a:solidFill>
              <a:latin typeface="Times New Roman"/>
              <a:ea typeface="Times New Roman"/>
              <a:cs typeface="Times New Roman"/>
              <a:sym typeface="Times New Roman"/>
            </a:endParaRPr>
          </a:p>
          <a:p>
            <a:pPr indent="-381000" lvl="1" marL="914400" rtl="0" algn="l">
              <a:lnSpc>
                <a:spcPct val="100000"/>
              </a:lnSpc>
              <a:spcBef>
                <a:spcPts val="0"/>
              </a:spcBef>
              <a:spcAft>
                <a:spcPts val="0"/>
              </a:spcAft>
              <a:buClr>
                <a:srgbClr val="008000"/>
              </a:buClr>
              <a:buSzPts val="2400"/>
              <a:buFont typeface="Times New Roman"/>
              <a:buAutoNum type="alphaLcPeriod"/>
            </a:pPr>
            <a:r>
              <a:rPr lang="en" sz="2400">
                <a:solidFill>
                  <a:srgbClr val="008000"/>
                </a:solidFill>
                <a:latin typeface="Times New Roman"/>
                <a:ea typeface="Times New Roman"/>
                <a:cs typeface="Times New Roman"/>
                <a:sym typeface="Times New Roman"/>
              </a:rPr>
              <a:t>Social and Community Supports</a:t>
            </a:r>
            <a:endParaRPr sz="2400">
              <a:solidFill>
                <a:srgbClr val="008000"/>
              </a:solidFill>
              <a:latin typeface="Times New Roman"/>
              <a:ea typeface="Times New Roman"/>
              <a:cs typeface="Times New Roman"/>
              <a:sym typeface="Times New Roman"/>
            </a:endParaRPr>
          </a:p>
          <a:p>
            <a:pPr indent="-381000" lvl="1" marL="914400" rtl="0" algn="l">
              <a:lnSpc>
                <a:spcPct val="100000"/>
              </a:lnSpc>
              <a:spcBef>
                <a:spcPts val="0"/>
              </a:spcBef>
              <a:spcAft>
                <a:spcPts val="0"/>
              </a:spcAft>
              <a:buClr>
                <a:srgbClr val="008000"/>
              </a:buClr>
              <a:buSzPts val="2400"/>
              <a:buFont typeface="Times New Roman"/>
              <a:buAutoNum type="alphaLcPeriod"/>
            </a:pPr>
            <a:r>
              <a:rPr lang="en" sz="2400">
                <a:solidFill>
                  <a:srgbClr val="008000"/>
                </a:solidFill>
                <a:latin typeface="Times New Roman"/>
                <a:ea typeface="Times New Roman"/>
                <a:cs typeface="Times New Roman"/>
                <a:sym typeface="Times New Roman"/>
              </a:rPr>
              <a:t>Health Care</a:t>
            </a:r>
            <a:endParaRPr sz="2400">
              <a:solidFill>
                <a:srgbClr val="008000"/>
              </a:solidFill>
              <a:latin typeface="Times New Roman"/>
              <a:ea typeface="Times New Roman"/>
              <a:cs typeface="Times New Roman"/>
              <a:sym typeface="Times New Roman"/>
            </a:endParaRPr>
          </a:p>
          <a:p>
            <a:pPr indent="-381000" lvl="1" marL="914400" rtl="0" algn="l">
              <a:lnSpc>
                <a:spcPct val="100000"/>
              </a:lnSpc>
              <a:spcBef>
                <a:spcPts val="0"/>
              </a:spcBef>
              <a:spcAft>
                <a:spcPts val="0"/>
              </a:spcAft>
              <a:buClr>
                <a:srgbClr val="008000"/>
              </a:buClr>
              <a:buSzPts val="2400"/>
              <a:buFont typeface="Times New Roman"/>
              <a:buAutoNum type="alphaLcPeriod"/>
            </a:pPr>
            <a:r>
              <a:rPr lang="en" sz="2400">
                <a:solidFill>
                  <a:srgbClr val="008000"/>
                </a:solidFill>
                <a:latin typeface="Times New Roman"/>
                <a:ea typeface="Times New Roman"/>
                <a:cs typeface="Times New Roman"/>
                <a:sym typeface="Times New Roman"/>
              </a:rPr>
              <a:t>Food</a:t>
            </a:r>
            <a:endParaRPr sz="2400">
              <a:solidFill>
                <a:srgbClr val="008000"/>
              </a:solidFill>
              <a:latin typeface="Times New Roman"/>
              <a:ea typeface="Times New Roman"/>
              <a:cs typeface="Times New Roman"/>
              <a:sym typeface="Times New Roman"/>
            </a:endParaRPr>
          </a:p>
          <a:p>
            <a:pPr indent="-381000" lvl="1" marL="914400" rtl="0" algn="l">
              <a:lnSpc>
                <a:spcPct val="100000"/>
              </a:lnSpc>
              <a:spcBef>
                <a:spcPts val="0"/>
              </a:spcBef>
              <a:spcAft>
                <a:spcPts val="0"/>
              </a:spcAft>
              <a:buClr>
                <a:srgbClr val="008000"/>
              </a:buClr>
              <a:buSzPts val="2400"/>
              <a:buFont typeface="Times New Roman"/>
              <a:buAutoNum type="alphaLcPeriod"/>
            </a:pPr>
            <a:r>
              <a:rPr lang="en" sz="2400">
                <a:solidFill>
                  <a:srgbClr val="008000"/>
                </a:solidFill>
                <a:latin typeface="Times New Roman"/>
                <a:ea typeface="Times New Roman"/>
                <a:cs typeface="Times New Roman"/>
                <a:sym typeface="Times New Roman"/>
              </a:rPr>
              <a:t>Neighborhood and Physical Environment</a:t>
            </a:r>
            <a:endParaRPr sz="24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8" name="Shape 158"/>
        <p:cNvGrpSpPr/>
        <p:nvPr/>
      </p:nvGrpSpPr>
      <p:grpSpPr>
        <a:xfrm>
          <a:off x="0" y="0"/>
          <a:ext cx="0" cy="0"/>
          <a:chOff x="0" y="0"/>
          <a:chExt cx="0" cy="0"/>
        </a:xfrm>
      </p:grpSpPr>
      <p:sp>
        <p:nvSpPr>
          <p:cNvPr id="159" name="Google Shape;159;p23"/>
          <p:cNvSpPr txBox="1"/>
          <p:nvPr>
            <p:ph type="ctrTitle"/>
          </p:nvPr>
        </p:nvSpPr>
        <p:spPr>
          <a:xfrm>
            <a:off x="3366868" y="400050"/>
            <a:ext cx="5105400" cy="2151000"/>
          </a:xfrm>
          <a:prstGeom prst="rect">
            <a:avLst/>
          </a:prstGeom>
        </p:spPr>
        <p:txBody>
          <a:bodyPr anchorCtr="0" anchor="b" bIns="0" lIns="45700" spcFirstLastPara="1" rIns="45700" wrap="square" tIns="0">
            <a:noAutofit/>
          </a:bodyPr>
          <a:lstStyle/>
          <a:p>
            <a:pPr indent="0" lvl="0" marL="0" rtl="0" algn="r">
              <a:spcBef>
                <a:spcPts val="0"/>
              </a:spcBef>
              <a:spcAft>
                <a:spcPts val="0"/>
              </a:spcAft>
              <a:buNone/>
            </a:pPr>
            <a:r>
              <a:rPr lang="en">
                <a:solidFill>
                  <a:srgbClr val="674EA7"/>
                </a:solidFill>
              </a:rPr>
              <a:t>Social Determinants</a:t>
            </a:r>
            <a:endParaRPr>
              <a:solidFill>
                <a:srgbClr val="674EA7"/>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Opulent">
  <a:themeElements>
    <a:clrScheme name="Custom 5">
      <a:dk1>
        <a:srgbClr val="000000"/>
      </a:dk1>
      <a:lt1>
        <a:srgbClr val="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0070C0"/>
      </a:hlink>
      <a:folHlink>
        <a:srgbClr val="FFC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